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56" y="-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00CA-4608-40BC-9C25-A786972C27EC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E6D6-E3C5-424C-9C28-F7BAA8ECA15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00CA-4608-40BC-9C25-A786972C27EC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E6D6-E3C5-424C-9C28-F7BAA8ECA15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00CA-4608-40BC-9C25-A786972C27EC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E6D6-E3C5-424C-9C28-F7BAA8ECA15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00CA-4608-40BC-9C25-A786972C27EC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E6D6-E3C5-424C-9C28-F7BAA8ECA15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00CA-4608-40BC-9C25-A786972C27EC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E6D6-E3C5-424C-9C28-F7BAA8ECA15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00CA-4608-40BC-9C25-A786972C27EC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E6D6-E3C5-424C-9C28-F7BAA8ECA15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00CA-4608-40BC-9C25-A786972C27EC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E6D6-E3C5-424C-9C28-F7BAA8ECA15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00CA-4608-40BC-9C25-A786972C27EC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E6D6-E3C5-424C-9C28-F7BAA8ECA15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00CA-4608-40BC-9C25-A786972C27EC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E6D6-E3C5-424C-9C28-F7BAA8ECA15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00CA-4608-40BC-9C25-A786972C27EC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E6D6-E3C5-424C-9C28-F7BAA8ECA15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00CA-4608-40BC-9C25-A786972C27EC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BE6D6-E3C5-424C-9C28-F7BAA8ECA15C}" type="slidenum">
              <a:rPr lang="sk-SK" smtClean="0"/>
              <a:t>‹#›</a:t>
            </a:fld>
            <a:endParaRPr lang="sk-SK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6CC00CA-4608-40BC-9C25-A786972C27EC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B6BE6D6-E3C5-424C-9C28-F7BAA8ECA15C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117180" cy="4752528"/>
          </a:xfrm>
        </p:spPr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980728"/>
            <a:ext cx="7344816" cy="432048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    POPULÁRNA PIESEŇ   </a:t>
            </a:r>
          </a:p>
          <a:p>
            <a:endParaRPr lang="sk-SK" sz="2800" dirty="0" smtClean="0"/>
          </a:p>
          <a:p>
            <a:r>
              <a:rPr lang="sk-SK" sz="2400" dirty="0" smtClean="0"/>
              <a:t>     Kamil </a:t>
            </a:r>
            <a:r>
              <a:rPr lang="sk-SK" sz="2400" dirty="0" err="1" smtClean="0"/>
              <a:t>Peteraj</a:t>
            </a:r>
            <a:endParaRPr lang="sk-SK" sz="2400" dirty="0" smtClean="0"/>
          </a:p>
          <a:p>
            <a:r>
              <a:rPr lang="sk-SK" sz="2400" dirty="0" smtClean="0"/>
              <a:t>                           Mince na dne fontán</a:t>
            </a:r>
          </a:p>
          <a:p>
            <a:endParaRPr lang="sk-SK" sz="2400" dirty="0" smtClean="0"/>
          </a:p>
          <a:p>
            <a:endParaRPr lang="sk-SK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4310853" cy="286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88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/>
              <a:t>ZO ŽIVOTA SPISOVATEĽA 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400" dirty="0"/>
              <a:t> </a:t>
            </a:r>
            <a:r>
              <a:rPr lang="sk-SK" sz="2000" dirty="0"/>
              <a:t>Spisovateľ, básnik, textár</a:t>
            </a:r>
          </a:p>
          <a:p>
            <a:r>
              <a:rPr lang="sk-SK" sz="2000" dirty="0"/>
              <a:t>* 18. september 1945 v Bratislave (72 rokov) </a:t>
            </a:r>
          </a:p>
          <a:p>
            <a:r>
              <a:rPr lang="sk-SK" sz="2000" dirty="0"/>
              <a:t>Manželka Ľubomíra a 2 synovia Kamil a Marek </a:t>
            </a:r>
          </a:p>
          <a:p>
            <a:r>
              <a:rPr lang="sk-SK" sz="2000" dirty="0"/>
              <a:t>V rodnom meste v roku 1964 absolvoval husľový odbor na konzervatóriu a potom vyštudoval dramaturgiu na Divadelnej fakulte Vysokej škole múzických umení </a:t>
            </a:r>
          </a:p>
          <a:p>
            <a:r>
              <a:rPr lang="sk-SK" sz="2000" dirty="0"/>
              <a:t>Potom pracoval ako dramaturg spevohry na bratislavskej Novej scéne, neskôr pôsobil ako spisovateľ v slobodnom povolaní </a:t>
            </a:r>
          </a:p>
          <a:p>
            <a:r>
              <a:rPr lang="sk-SK" sz="2000" dirty="0"/>
              <a:t>V súčasnosti podniká v oblasti reklamy. Žije v Bratislave</a:t>
            </a:r>
          </a:p>
        </p:txBody>
      </p:sp>
    </p:spTree>
    <p:extLst>
      <p:ext uri="{BB962C8B-B14F-4D97-AF65-F5344CB8AC3E}">
        <p14:creationId xmlns:p14="http://schemas.microsoft.com/office/powerpoint/2010/main" val="331488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1" cy="6408712"/>
          </a:xfrm>
        </p:spPr>
        <p:txBody>
          <a:bodyPr anchor="t"/>
          <a:lstStyle/>
          <a:p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POPULÁRNA </a:t>
            </a:r>
            <a:r>
              <a:rPr lang="sk-SK" sz="2800" dirty="0"/>
              <a:t>PIESEŇ - </a:t>
            </a:r>
            <a:r>
              <a:rPr lang="sk-SK" sz="2400" dirty="0"/>
              <a:t>zhudobnená báseň, </a:t>
            </a:r>
            <a:r>
              <a:rPr lang="sk-SK" sz="2400" dirty="0" smtClean="0"/>
              <a:t>ktorá </a:t>
            </a:r>
            <a:r>
              <a:rPr lang="sk-SK" sz="2400" dirty="0"/>
              <a:t>má určitú melódiu, </a:t>
            </a:r>
            <a:r>
              <a:rPr lang="sk-SK" sz="2400" dirty="0" smtClean="0"/>
              <a:t>autora – textára</a:t>
            </a:r>
            <a:br>
              <a:rPr lang="sk-SK" sz="2400" dirty="0" smtClean="0"/>
            </a:br>
            <a:r>
              <a:rPr lang="sk-SK" sz="2400" dirty="0" smtClean="0"/>
              <a:t>  </a:t>
            </a:r>
            <a:br>
              <a:rPr lang="sk-SK" sz="2400" dirty="0" smtClean="0"/>
            </a:br>
            <a:r>
              <a:rPr lang="sk-SK" sz="2400" dirty="0" smtClean="0"/>
              <a:t>ZNÁMI TEXTÁRI – AUTORI </a:t>
            </a:r>
            <a:br>
              <a:rPr lang="sk-SK" sz="2400" dirty="0" smtClean="0"/>
            </a:br>
            <a:r>
              <a:rPr lang="sk-SK" sz="2000" dirty="0"/>
              <a:t> </a:t>
            </a:r>
            <a:r>
              <a:rPr lang="sk-SK" sz="2000" dirty="0" smtClean="0"/>
              <a:t>                                 Boris </a:t>
            </a:r>
            <a:r>
              <a:rPr lang="sk-SK" sz="2000" dirty="0" err="1" smtClean="0"/>
              <a:t>Filan</a:t>
            </a:r>
            <a:r>
              <a:rPr lang="sk-SK" sz="2000" dirty="0" smtClean="0"/>
              <a:t>  </a:t>
            </a:r>
            <a:br>
              <a:rPr lang="sk-SK" sz="2000" dirty="0" smtClean="0"/>
            </a:br>
            <a:r>
              <a:rPr lang="sk-SK" sz="2000" dirty="0"/>
              <a:t> </a:t>
            </a:r>
            <a:r>
              <a:rPr lang="sk-SK" sz="2000" dirty="0" smtClean="0"/>
              <a:t>                                 Daniel </a:t>
            </a:r>
            <a:r>
              <a:rPr lang="sk-SK" sz="2000" dirty="0" err="1" smtClean="0"/>
              <a:t>Hevier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/>
              <a:t> </a:t>
            </a:r>
            <a:r>
              <a:rPr lang="sk-SK" sz="2000" dirty="0" smtClean="0"/>
              <a:t>                                 Kamil </a:t>
            </a:r>
            <a:r>
              <a:rPr lang="sk-SK" sz="2000" dirty="0" err="1" smtClean="0"/>
              <a:t>Peteraj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/>
              <a:t> </a:t>
            </a:r>
            <a:r>
              <a:rPr lang="sk-SK" sz="2000" dirty="0" smtClean="0"/>
              <a:t>                                 Ľuboš </a:t>
            </a:r>
            <a:r>
              <a:rPr lang="sk-SK" sz="2000" dirty="0" err="1" smtClean="0"/>
              <a:t>Zemen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 smtClean="0"/>
              <a:t>                                 Zuzana Smatanová</a:t>
            </a:r>
            <a:br>
              <a:rPr lang="sk-SK" sz="2000" dirty="0" smtClean="0"/>
            </a:br>
            <a:r>
              <a:rPr lang="sk-SK" sz="2000" dirty="0"/>
              <a:t> </a:t>
            </a:r>
            <a:r>
              <a:rPr lang="sk-SK" sz="2000" dirty="0" smtClean="0"/>
              <a:t>                                 </a:t>
            </a:r>
            <a:endParaRPr lang="sk-SK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0" y="4509120"/>
            <a:ext cx="134285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9120"/>
            <a:ext cx="261937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91" y="4437112"/>
            <a:ext cx="29115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66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92697"/>
            <a:ext cx="7845193" cy="720080"/>
          </a:xfrm>
        </p:spPr>
        <p:txBody>
          <a:bodyPr/>
          <a:lstStyle/>
          <a:p>
            <a:r>
              <a:rPr lang="sk-SK" sz="2800" dirty="0" smtClean="0"/>
              <a:t>Z TVORBY</a:t>
            </a:r>
            <a:endParaRPr lang="sk-SK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3424"/>
            <a:ext cx="306828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ĺžnik 5"/>
          <p:cNvSpPr/>
          <p:nvPr/>
        </p:nvSpPr>
        <p:spPr>
          <a:xfrm>
            <a:off x="3635896" y="2413338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Texty piesní </a:t>
            </a:r>
          </a:p>
          <a:p>
            <a:r>
              <a:rPr lang="sk-SK" dirty="0" smtClean="0"/>
              <a:t>1985 – Texty</a:t>
            </a:r>
          </a:p>
          <a:p>
            <a:r>
              <a:rPr lang="sk-SK" dirty="0" smtClean="0"/>
              <a:t>1986 – Bosá láska</a:t>
            </a:r>
          </a:p>
          <a:p>
            <a:r>
              <a:rPr lang="sk-SK" dirty="0" smtClean="0"/>
              <a:t>1986 – 77 piesňových textov</a:t>
            </a:r>
          </a:p>
          <a:p>
            <a:r>
              <a:rPr lang="sk-SK" dirty="0" smtClean="0"/>
              <a:t>1988 – Pop texty</a:t>
            </a:r>
          </a:p>
          <a:p>
            <a:r>
              <a:rPr lang="sk-SK" dirty="0" smtClean="0"/>
              <a:t>2004 – Čo bolí, to prebolí</a:t>
            </a:r>
          </a:p>
          <a:p>
            <a:r>
              <a:rPr lang="sk-SK" dirty="0" smtClean="0"/>
              <a:t>2008 – Slávne texty slávnych piesní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120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12968" cy="6480720"/>
          </a:xfrm>
        </p:spPr>
        <p:txBody>
          <a:bodyPr anchor="t"/>
          <a:lstStyle/>
          <a:p>
            <a:r>
              <a:rPr lang="sk-SK" sz="2800" dirty="0" smtClean="0"/>
              <a:t>SPEVÁCI S KTORÝMI SPOLUPRACOVAL</a:t>
            </a:r>
            <a:endParaRPr lang="sk-SK" sz="2800" dirty="0"/>
          </a:p>
        </p:txBody>
      </p:sp>
      <p:pic>
        <p:nvPicPr>
          <p:cNvPr id="4" name="Picture 8" descr="Výsledok vyhľadávania obrázkov pre dopyt pavol hammel">
            <a:extLst>
              <a:ext uri="{FF2B5EF4-FFF2-40B4-BE49-F238E27FC236}">
                <a16:creationId xmlns="" xmlns:a16="http://schemas.microsoft.com/office/drawing/2014/main" id="{24B88B35-F58E-46CC-968D-D93597839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4"/>
          <a:stretch/>
        </p:blipFill>
        <p:spPr bwMode="auto">
          <a:xfrm>
            <a:off x="1115616" y="1052736"/>
            <a:ext cx="1702302" cy="2052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ýsledok vyhľadávania obrázkov pre dopyt žbirka">
            <a:extLst>
              <a:ext uri="{FF2B5EF4-FFF2-40B4-BE49-F238E27FC236}">
                <a16:creationId xmlns="" xmlns:a16="http://schemas.microsoft.com/office/drawing/2014/main" id="{AFAF4E19-5E31-496C-BD73-6572817FB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9" r="27695" b="25998"/>
          <a:stretch/>
        </p:blipFill>
        <p:spPr bwMode="auto">
          <a:xfrm>
            <a:off x="611560" y="4168754"/>
            <a:ext cx="1880433" cy="19055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ýsledok vyhľadávania obrázkov pre dopyt marika gombitova">
            <a:extLst>
              <a:ext uri="{FF2B5EF4-FFF2-40B4-BE49-F238E27FC236}">
                <a16:creationId xmlns="" xmlns:a16="http://schemas.microsoft.com/office/drawing/2014/main" id="{0DB1F773-ABD3-46E5-83C8-1E90BCE6BA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r="5062"/>
          <a:stretch/>
        </p:blipFill>
        <p:spPr bwMode="auto">
          <a:xfrm>
            <a:off x="5081399" y="1412776"/>
            <a:ext cx="2075057" cy="1932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Výsledok vyhľadávania obrázkov pre dopyt patejdl">
            <a:extLst>
              <a:ext uri="{FF2B5EF4-FFF2-40B4-BE49-F238E27FC236}">
                <a16:creationId xmlns="" xmlns:a16="http://schemas.microsoft.com/office/drawing/2014/main" id="{519892A0-83E2-4015-992C-B7B3B21B3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r="23739" b="8492"/>
          <a:stretch/>
        </p:blipFill>
        <p:spPr bwMode="auto">
          <a:xfrm>
            <a:off x="5220072" y="4569469"/>
            <a:ext cx="1936384" cy="18729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Výsledok vyhľadávania obrázkov pre dopyt kristína">
            <a:extLst>
              <a:ext uri="{FF2B5EF4-FFF2-40B4-BE49-F238E27FC236}">
                <a16:creationId xmlns="" xmlns:a16="http://schemas.microsoft.com/office/drawing/2014/main" id="{64DACC3A-60BA-4EA5-8F5A-6A562CFEF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3" r="31521" b="32367"/>
          <a:stretch/>
        </p:blipFill>
        <p:spPr bwMode="auto">
          <a:xfrm>
            <a:off x="2915816" y="2883703"/>
            <a:ext cx="1890338" cy="19928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5461943" y="6442374"/>
            <a:ext cx="1452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>
                <a:latin typeface="Georgia" panose="02040502050405020303" pitchFamily="18" charset="0"/>
              </a:rPr>
              <a:t>Vašo</a:t>
            </a:r>
            <a:r>
              <a:rPr lang="sk-SK" dirty="0" smtClean="0">
                <a:latin typeface="Georgia" panose="02040502050405020303" pitchFamily="18" charset="0"/>
              </a:rPr>
              <a:t> </a:t>
            </a:r>
            <a:r>
              <a:rPr lang="sk-SK" dirty="0" err="1" smtClean="0">
                <a:latin typeface="Georgia" panose="02040502050405020303" pitchFamily="18" charset="0"/>
              </a:rPr>
              <a:t>Patejdl</a:t>
            </a:r>
            <a:endParaRPr lang="sk-SK" dirty="0">
              <a:latin typeface="Georgia" panose="02040502050405020303" pitchFamily="18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52597" y="6288419"/>
            <a:ext cx="141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Miro </a:t>
            </a:r>
            <a:r>
              <a:rPr lang="sk-SK" dirty="0" err="1" smtClean="0">
                <a:latin typeface="Georgia" panose="02040502050405020303" pitchFamily="18" charset="0"/>
              </a:rPr>
              <a:t>Žbirka</a:t>
            </a:r>
            <a:endParaRPr lang="sk-SK" dirty="0">
              <a:latin typeface="Georgia" panose="02040502050405020303" pitchFamily="18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3357481" y="4936842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Kristína</a:t>
            </a:r>
            <a:endParaRPr lang="sk-SK" dirty="0">
              <a:latin typeface="Georgia" panose="02040502050405020303" pitchFamily="18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5413050" y="3560156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Marika </a:t>
            </a:r>
            <a:r>
              <a:rPr lang="sk-SK" dirty="0" err="1" smtClean="0">
                <a:latin typeface="Georgia" panose="02040502050405020303" pitchFamily="18" charset="0"/>
              </a:rPr>
              <a:t>Gombitová</a:t>
            </a:r>
            <a:endParaRPr lang="sk-SK" dirty="0">
              <a:latin typeface="Georgia" panose="02040502050405020303" pitchFamily="18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899592" y="3174882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Pavol </a:t>
            </a:r>
            <a:r>
              <a:rPr lang="sk-SK" dirty="0" err="1" smtClean="0">
                <a:latin typeface="Georgia" panose="02040502050405020303" pitchFamily="18" charset="0"/>
              </a:rPr>
              <a:t>Hammel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="" xmlns:a16="http://schemas.microsoft.com/office/drawing/2014/main" id="{8A268642-3503-4A54-BBD3-2A5B40B7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8857108" cy="6497637"/>
          </a:xfrm>
        </p:spPr>
        <p:txBody>
          <a:bodyPr anchor="t">
            <a:normAutofit/>
          </a:bodyPr>
          <a:lstStyle/>
          <a:p>
            <a:r>
              <a:rPr lang="sk-SK" sz="2400" cap="none" dirty="0" smtClean="0">
                <a:latin typeface="Georgia" panose="02040502050405020303" pitchFamily="18" charset="0"/>
              </a:rPr>
              <a:t/>
            </a:r>
            <a:br>
              <a:rPr lang="sk-SK" sz="2400" cap="none" dirty="0" smtClean="0">
                <a:latin typeface="Georgia" panose="02040502050405020303" pitchFamily="18" charset="0"/>
              </a:rPr>
            </a:br>
            <a:r>
              <a:rPr lang="sk-SK" sz="2400" dirty="0">
                <a:latin typeface="Georgia" panose="02040502050405020303" pitchFamily="18" charset="0"/>
              </a:rPr>
              <a:t/>
            </a:r>
            <a:br>
              <a:rPr lang="sk-SK" sz="2400" dirty="0">
                <a:latin typeface="Georgia" panose="02040502050405020303" pitchFamily="18" charset="0"/>
              </a:rPr>
            </a:br>
            <a:r>
              <a:rPr lang="sk-SK" sz="2400" dirty="0" smtClean="0">
                <a:latin typeface="Georgia" panose="02040502050405020303" pitchFamily="18" charset="0"/>
              </a:rPr>
              <a:t/>
            </a:r>
            <a:br>
              <a:rPr lang="sk-SK" sz="2400" dirty="0" smtClean="0">
                <a:latin typeface="Georgia" panose="02040502050405020303" pitchFamily="18" charset="0"/>
              </a:rPr>
            </a:br>
            <a:r>
              <a:rPr lang="sk-SK" sz="2400" cap="none" dirty="0" smtClean="0">
                <a:latin typeface="Georgia" panose="02040502050405020303" pitchFamily="18" charset="0"/>
              </a:rPr>
              <a:t>KAMILA </a:t>
            </a:r>
            <a:r>
              <a:rPr lang="sk-SK" sz="2400" cap="none" dirty="0">
                <a:latin typeface="Georgia" panose="02040502050405020303" pitchFamily="18" charset="0"/>
              </a:rPr>
              <a:t>PETERAJA </a:t>
            </a:r>
            <a:r>
              <a:rPr lang="sk-SK" sz="2400" cap="none" dirty="0" smtClean="0">
                <a:latin typeface="Georgia" panose="02040502050405020303" pitchFamily="18" charset="0"/>
              </a:rPr>
              <a:t>spolu </a:t>
            </a:r>
            <a:r>
              <a:rPr lang="sk-SK" sz="2400" cap="none" dirty="0">
                <a:latin typeface="Georgia" panose="02040502050405020303" pitchFamily="18" charset="0"/>
              </a:rPr>
              <a:t>s </a:t>
            </a:r>
            <a:r>
              <a:rPr lang="sk-SK" sz="2400" cap="none" dirty="0" smtClean="0">
                <a:latin typeface="Georgia" panose="02040502050405020303" pitchFamily="18" charset="0"/>
              </a:rPr>
              <a:t>BORISOM FILANOM </a:t>
            </a:r>
            <a:r>
              <a:rPr lang="sk-SK" sz="2400" dirty="0" smtClean="0">
                <a:latin typeface="Georgia" panose="02040502050405020303" pitchFamily="18" charset="0"/>
              </a:rPr>
              <a:t>považujeme</a:t>
            </a:r>
            <a:r>
              <a:rPr lang="sk-SK" sz="2400" cap="none" dirty="0" smtClean="0">
                <a:latin typeface="Georgia" panose="02040502050405020303" pitchFamily="18" charset="0"/>
              </a:rPr>
              <a:t> </a:t>
            </a:r>
            <a:r>
              <a:rPr lang="sk-SK" sz="2400" cap="none" dirty="0">
                <a:latin typeface="Georgia" panose="02040502050405020303" pitchFamily="18" charset="0"/>
              </a:rPr>
              <a:t>za zakladateľov </a:t>
            </a:r>
            <a:r>
              <a:rPr lang="sk-SK" sz="2400" cap="none" dirty="0" smtClean="0">
                <a:latin typeface="Georgia" panose="02040502050405020303" pitchFamily="18" charset="0"/>
              </a:rPr>
              <a:t>modernej </a:t>
            </a:r>
            <a:r>
              <a:rPr lang="sk-SK" sz="2400" cap="none" dirty="0">
                <a:latin typeface="Georgia" panose="02040502050405020303" pitchFamily="18" charset="0"/>
              </a:rPr>
              <a:t>slovenskej textovej tvorby</a:t>
            </a:r>
            <a:r>
              <a:rPr lang="sk-SK" sz="2400" dirty="0">
                <a:latin typeface="Georgia" panose="02040502050405020303" pitchFamily="18" charset="0"/>
              </a:rPr>
              <a:t>. Je tiež jedným z najpopulárnejších textárov slovenskej populárnej hudby. Jeho texty sa vyznačujú kultivovaným lyrizmom, hravosťou a komunikatívnosťou. Okrem poézie a textov piesní sa sporadicky venoval tiež písaniu kníh pre deti. Získal viacero literárnych ocenení – medzinárodnú cenu </a:t>
            </a:r>
            <a:r>
              <a:rPr lang="sk-SK" sz="2400" dirty="0" err="1">
                <a:latin typeface="Georgia" panose="02040502050405020303" pitchFamily="18" charset="0"/>
              </a:rPr>
              <a:t>Pen</a:t>
            </a:r>
            <a:r>
              <a:rPr lang="sk-SK" sz="2400" dirty="0">
                <a:latin typeface="Georgia" panose="02040502050405020303" pitchFamily="18" charset="0"/>
              </a:rPr>
              <a:t> klubu, tri Zlaté a dve Platinové knihy a niekoľko ďalších </a:t>
            </a:r>
            <a:r>
              <a:rPr lang="sk-SK" sz="2400" dirty="0" smtClean="0">
                <a:latin typeface="Georgia" panose="02040502050405020303" pitchFamily="18" charset="0"/>
              </a:rPr>
              <a:t>ocenení.</a:t>
            </a:r>
            <a:endParaRPr lang="sk-SK" sz="2400" cap="none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08712"/>
          </a:xfrm>
        </p:spPr>
        <p:txBody>
          <a:bodyPr anchor="t"/>
          <a:lstStyle/>
          <a:p>
            <a:r>
              <a:rPr lang="sk-SK" dirty="0"/>
              <a:t>MINCE </a:t>
            </a:r>
            <a:r>
              <a:rPr lang="sk-SK" dirty="0" smtClean="0"/>
              <a:t>NA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DNE</a:t>
            </a:r>
            <a:br>
              <a:rPr lang="sk-SK" dirty="0"/>
            </a:br>
            <a:r>
              <a:rPr lang="sk-SK" dirty="0" smtClean="0"/>
              <a:t>FONTÁN</a:t>
            </a:r>
            <a:endParaRPr lang="sk-SK" dirty="0"/>
          </a:p>
        </p:txBody>
      </p:sp>
      <p:pic>
        <p:nvPicPr>
          <p:cNvPr id="4" name="Picture 2" descr="Výsledok vyhľadávania obrázkov pre dopyt mince na dne fontán">
            <a:extLst>
              <a:ext uri="{FF2B5EF4-FFF2-40B4-BE49-F238E27FC236}">
                <a16:creationId xmlns="" xmlns:a16="http://schemas.microsoft.com/office/drawing/2014/main" id="{57D83E71-5D05-4435-8DED-389474112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2880320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3226973" y="548680"/>
            <a:ext cx="56166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>
                <a:latin typeface="Georgia" panose="02040502050405020303" pitchFamily="18" charset="0"/>
              </a:rPr>
              <a:t>FORMA- poézia</a:t>
            </a:r>
          </a:p>
          <a:p>
            <a:endParaRPr lang="sk-SK" sz="2000" dirty="0" smtClean="0">
              <a:latin typeface="Georgia" panose="02040502050405020303" pitchFamily="18" charset="0"/>
            </a:endParaRPr>
          </a:p>
          <a:p>
            <a:r>
              <a:rPr lang="sk-SK" sz="2000" dirty="0" smtClean="0">
                <a:latin typeface="Georgia" panose="02040502050405020303" pitchFamily="18" charset="0"/>
              </a:rPr>
              <a:t>DRUH- lyrika</a:t>
            </a:r>
          </a:p>
          <a:p>
            <a:endParaRPr lang="sk-SK" sz="2000" dirty="0" smtClean="0">
              <a:latin typeface="Georgia" panose="02040502050405020303" pitchFamily="18" charset="0"/>
            </a:endParaRPr>
          </a:p>
          <a:p>
            <a:r>
              <a:rPr lang="sk-SK" sz="2000" dirty="0" smtClean="0">
                <a:latin typeface="Georgia" panose="02040502050405020303" pitchFamily="18" charset="0"/>
              </a:rPr>
              <a:t>ŽÁNER- pieseň</a:t>
            </a:r>
          </a:p>
          <a:p>
            <a:endParaRPr lang="sk-SK" sz="2000" dirty="0" smtClean="0">
              <a:latin typeface="Georgia" panose="02040502050405020303" pitchFamily="18" charset="0"/>
            </a:endParaRPr>
          </a:p>
          <a:p>
            <a:r>
              <a:rPr lang="sk-SK" sz="2000" dirty="0" smtClean="0">
                <a:latin typeface="Georgia" panose="02040502050405020303" pitchFamily="18" charset="0"/>
              </a:rPr>
              <a:t>TÉMA- o mladosti</a:t>
            </a:r>
          </a:p>
          <a:p>
            <a:endParaRPr lang="sk-SK" sz="2000" dirty="0" smtClean="0">
              <a:latin typeface="Georgia" panose="02040502050405020303" pitchFamily="18" charset="0"/>
            </a:endParaRPr>
          </a:p>
          <a:p>
            <a:r>
              <a:rPr lang="sk-SK" sz="2000" dirty="0" smtClean="0">
                <a:latin typeface="Georgia" panose="02040502050405020303" pitchFamily="18" charset="0"/>
              </a:rPr>
              <a:t>IDEA- mladí ľudia sú bezstarostní, plní nádeje a túžob a prianí</a:t>
            </a:r>
          </a:p>
          <a:p>
            <a:endParaRPr lang="sk-SK" sz="2000" dirty="0" smtClean="0">
              <a:latin typeface="Georgia" panose="02040502050405020303" pitchFamily="18" charset="0"/>
            </a:endParaRPr>
          </a:p>
          <a:p>
            <a:r>
              <a:rPr lang="sk-SK" sz="2000" dirty="0" smtClean="0">
                <a:latin typeface="Georgia" panose="02040502050405020303" pitchFamily="18" charset="0"/>
              </a:rPr>
              <a:t>UMELECKÉ PROSTRIEDKY - </a:t>
            </a:r>
            <a:r>
              <a:rPr lang="sk-SK" sz="2000" b="1" dirty="0" smtClean="0">
                <a:latin typeface="Georgia" panose="02040502050405020303" pitchFamily="18" charset="0"/>
              </a:rPr>
              <a:t>epiteton</a:t>
            </a:r>
            <a:r>
              <a:rPr lang="sk-SK" sz="2000" dirty="0" smtClean="0">
                <a:latin typeface="Georgia" panose="02040502050405020303" pitchFamily="18" charset="0"/>
              </a:rPr>
              <a:t>: okrídlené električky, </a:t>
            </a:r>
            <a:r>
              <a:rPr lang="sk-SK" sz="2000" b="1" dirty="0" smtClean="0">
                <a:latin typeface="Georgia" panose="02040502050405020303" pitchFamily="18" charset="0"/>
              </a:rPr>
              <a:t>metafora</a:t>
            </a:r>
            <a:r>
              <a:rPr lang="sk-SK" sz="2000" dirty="0" smtClean="0">
                <a:latin typeface="Georgia" panose="02040502050405020303" pitchFamily="18" charset="0"/>
              </a:rPr>
              <a:t>: v očiach veľké more slané, </a:t>
            </a:r>
            <a:r>
              <a:rPr lang="sk-SK" sz="2000" b="1" dirty="0" smtClean="0">
                <a:latin typeface="Georgia" panose="02040502050405020303" pitchFamily="18" charset="0"/>
              </a:rPr>
              <a:t>prirovnanie:</a:t>
            </a:r>
            <a:r>
              <a:rPr lang="sk-SK" sz="2000" dirty="0" smtClean="0">
                <a:latin typeface="Georgia" panose="02040502050405020303" pitchFamily="18" charset="0"/>
              </a:rPr>
              <a:t> svet je hotel s ulicami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085362393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TM02455596[[fn=Jar]]</Template>
  <TotalTime>123</TotalTime>
  <Words>91</Words>
  <Application>Microsoft Office PowerPoint</Application>
  <PresentationFormat>Prezentácia na obrazovke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Spring</vt:lpstr>
      <vt:lpstr> </vt:lpstr>
      <vt:lpstr>ZO ŽIVOTA SPISOVATEĽA </vt:lpstr>
      <vt:lpstr> POPULÁRNA PIESEŇ - zhudobnená báseň, ktorá má určitú melódiu, autora – textára    ZNÁMI TEXTÁRI – AUTORI                                    Boris Filan                                     Daniel Hevier                                   Kamil Peteraj                                   Ľuboš Zemen                                   Zuzana Smatanová                                   </vt:lpstr>
      <vt:lpstr>Z TVORBY</vt:lpstr>
      <vt:lpstr>SPEVÁCI S KTORÝMI SPOLUPRACOVAL</vt:lpstr>
      <vt:lpstr>   KAMILA PETERAJA spolu s BORISOM FILANOM považujeme za zakladateľov modernej slovenskej textovej tvorby. Je tiež jedným z najpopulárnejších textárov slovenskej populárnej hudby. Jeho texty sa vyznačujú kultivovaným lyrizmom, hravosťou a komunikatívnosťou. Okrem poézie a textov piesní sa sporadicky venoval tiež písaniu kníh pre deti. Získal viacero literárnych ocenení – medzinárodnú cenu Pen klubu, tri Zlaté a dve Platinové knihy a niekoľko ďalších ocenení.</vt:lpstr>
      <vt:lpstr>MINCE NA  DNE FONTÁN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Gabika</dc:creator>
  <cp:lastModifiedBy>Gabika</cp:lastModifiedBy>
  <cp:revision>12</cp:revision>
  <dcterms:created xsi:type="dcterms:W3CDTF">2020-11-12T18:22:24Z</dcterms:created>
  <dcterms:modified xsi:type="dcterms:W3CDTF">2020-11-12T20:25:34Z</dcterms:modified>
</cp:coreProperties>
</file>