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33D7-29E1-43B4-BA8D-8C009D66C48B}" type="datetimeFigureOut">
              <a:rPr lang="pl-PL" smtClean="0"/>
              <a:t>27.06.2023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9392-FA4A-4B84-B499-1F3CD1D1379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33D7-29E1-43B4-BA8D-8C009D66C48B}" type="datetimeFigureOut">
              <a:rPr lang="pl-PL" smtClean="0"/>
              <a:t>27.06.2023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9392-FA4A-4B84-B499-1F3CD1D13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33D7-29E1-43B4-BA8D-8C009D66C48B}" type="datetimeFigureOut">
              <a:rPr lang="pl-PL" smtClean="0"/>
              <a:t>27.06.2023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9392-FA4A-4B84-B499-1F3CD1D13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33D7-29E1-43B4-BA8D-8C009D66C48B}" type="datetimeFigureOut">
              <a:rPr lang="pl-PL" smtClean="0"/>
              <a:t>27.06.2023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9392-FA4A-4B84-B499-1F3CD1D13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33D7-29E1-43B4-BA8D-8C009D66C48B}" type="datetimeFigureOut">
              <a:rPr lang="pl-PL" smtClean="0"/>
              <a:t>27.06.2023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9392-FA4A-4B84-B499-1F3CD1D1379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33D7-29E1-43B4-BA8D-8C009D66C48B}" type="datetimeFigureOut">
              <a:rPr lang="pl-PL" smtClean="0"/>
              <a:t>27.06.2023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9392-FA4A-4B84-B499-1F3CD1D13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33D7-29E1-43B4-BA8D-8C009D66C48B}" type="datetimeFigureOut">
              <a:rPr lang="pl-PL" smtClean="0"/>
              <a:t>27.06.2023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9392-FA4A-4B84-B499-1F3CD1D13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33D7-29E1-43B4-BA8D-8C009D66C48B}" type="datetimeFigureOut">
              <a:rPr lang="pl-PL" smtClean="0"/>
              <a:t>27.06.2023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9392-FA4A-4B84-B499-1F3CD1D13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33D7-29E1-43B4-BA8D-8C009D66C48B}" type="datetimeFigureOut">
              <a:rPr lang="pl-PL" smtClean="0"/>
              <a:t>27.06.2023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9392-FA4A-4B84-B499-1F3CD1D13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33D7-29E1-43B4-BA8D-8C009D66C48B}" type="datetimeFigureOut">
              <a:rPr lang="pl-PL" smtClean="0"/>
              <a:t>27.06.2023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9392-FA4A-4B84-B499-1F3CD1D13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33D7-29E1-43B4-BA8D-8C009D66C48B}" type="datetimeFigureOut">
              <a:rPr lang="pl-PL" smtClean="0"/>
              <a:t>27.06.2023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139392-FA4A-4B84-B499-1F3CD1D1379D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33D7-29E1-43B4-BA8D-8C009D66C48B}" type="datetimeFigureOut">
              <a:rPr lang="pl-PL" smtClean="0"/>
              <a:t>27.06.2023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139392-FA4A-4B84-B499-1F3CD1D1379D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„Aktywni Błękitni”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Udział akcji „Aktywni Błękitni” </a:t>
            </a:r>
            <a:r>
              <a:rPr lang="pl-PL" dirty="0"/>
              <a:t>organizowanej przez Wody Polskie w </a:t>
            </a:r>
            <a:r>
              <a:rPr lang="pl-PL" dirty="0" smtClean="0"/>
              <a:t>Bartoszycach dniu </a:t>
            </a:r>
            <a:r>
              <a:rPr lang="pl-PL" dirty="0"/>
              <a:t>28.03.2023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„Aktywni Błękitni”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sz="3200" dirty="0" smtClean="0"/>
              <a:t>W </a:t>
            </a:r>
            <a:r>
              <a:rPr lang="pl-PL" sz="3200" dirty="0" smtClean="0"/>
              <a:t>dniu </a:t>
            </a:r>
            <a:r>
              <a:rPr lang="pl-PL" sz="3200" dirty="0" smtClean="0"/>
              <a:t>28.03.2023 r</a:t>
            </a:r>
            <a:r>
              <a:rPr lang="pl-PL" sz="3200" dirty="0" smtClean="0"/>
              <a:t>.</a:t>
            </a:r>
            <a:r>
              <a:rPr lang="pl-PL" sz="3200" dirty="0" smtClean="0"/>
              <a:t> uczniowie naszej szkoły uczestniczyli w akcji zorganizowanej przez „Wody Polskie”. </a:t>
            </a:r>
          </a:p>
          <a:p>
            <a:r>
              <a:rPr lang="pl-PL" sz="3200" dirty="0" smtClean="0"/>
              <a:t>Podczas akcji dowiedzieli się:</a:t>
            </a:r>
          </a:p>
          <a:p>
            <a:pPr lvl="0"/>
            <a:r>
              <a:rPr lang="pl-PL" dirty="0" smtClean="0"/>
              <a:t>a) jak woda krąży w przyrodzie, </a:t>
            </a:r>
            <a:endParaRPr lang="pl-PL" dirty="0" smtClean="0"/>
          </a:p>
          <a:p>
            <a:pPr lvl="0"/>
            <a:r>
              <a:rPr lang="pl-PL" dirty="0" smtClean="0"/>
              <a:t>b</a:t>
            </a:r>
            <a:r>
              <a:rPr lang="pl-PL" dirty="0" smtClean="0"/>
              <a:t>) do czego służy jaz i inne obiekty hydrologiczne, </a:t>
            </a:r>
            <a:endParaRPr lang="pl-PL" dirty="0" smtClean="0"/>
          </a:p>
          <a:p>
            <a:pPr lvl="0"/>
            <a:r>
              <a:rPr lang="pl-PL" dirty="0" smtClean="0"/>
              <a:t>c</a:t>
            </a:r>
            <a:r>
              <a:rPr lang="pl-PL" dirty="0" smtClean="0"/>
              <a:t>) jak oszczędzać wodę – dobre praktyki, </a:t>
            </a:r>
            <a:endParaRPr lang="pl-PL" dirty="0" smtClean="0"/>
          </a:p>
          <a:p>
            <a:pPr lvl="0"/>
            <a:r>
              <a:rPr lang="pl-PL" dirty="0" smtClean="0"/>
              <a:t>d</a:t>
            </a:r>
            <a:r>
              <a:rPr lang="pl-PL" dirty="0" smtClean="0"/>
              <a:t>) czym jest susza i jak możemy przeciwdziałać jej skutkom?, </a:t>
            </a:r>
            <a:endParaRPr lang="pl-PL" dirty="0" smtClean="0"/>
          </a:p>
          <a:p>
            <a:pPr lvl="0"/>
            <a:r>
              <a:rPr lang="pl-PL" dirty="0" smtClean="0"/>
              <a:t>e</a:t>
            </a:r>
            <a:r>
              <a:rPr lang="pl-PL" dirty="0" smtClean="0"/>
              <a:t>) dlaczego ważna jest retencja</a:t>
            </a:r>
            <a:r>
              <a:rPr lang="pl-PL" dirty="0" smtClean="0"/>
              <a:t>,</a:t>
            </a:r>
          </a:p>
          <a:p>
            <a:pPr lvl="0"/>
            <a:r>
              <a:rPr lang="pl-PL" dirty="0" smtClean="0"/>
              <a:t> </a:t>
            </a:r>
            <a:r>
              <a:rPr lang="pl-PL" dirty="0" smtClean="0"/>
              <a:t>f) jakie ryby można spotkać w naszych rzekach i jeziorach, </a:t>
            </a:r>
            <a:endParaRPr lang="pl-PL" dirty="0" smtClean="0"/>
          </a:p>
          <a:p>
            <a:pPr lvl="0"/>
            <a:r>
              <a:rPr lang="pl-PL" dirty="0" smtClean="0"/>
              <a:t>g</a:t>
            </a:r>
            <a:r>
              <a:rPr lang="pl-PL" dirty="0" smtClean="0"/>
              <a:t>) pokaz ratownictwa medycznego, sprzętu policyjnego </a:t>
            </a:r>
            <a:endParaRPr lang="pl-PL" dirty="0" smtClean="0"/>
          </a:p>
          <a:p>
            <a:pPr lvl="0"/>
            <a:r>
              <a:rPr lang="pl-PL" dirty="0" smtClean="0"/>
              <a:t> </a:t>
            </a:r>
            <a:r>
              <a:rPr lang="pl-PL" dirty="0" smtClean="0"/>
              <a:t>h) jak wybierać produkty spożywcze- zdrowa żywność,</a:t>
            </a:r>
          </a:p>
          <a:p>
            <a:endParaRPr lang="pl-PL" dirty="0"/>
          </a:p>
        </p:txBody>
      </p:sp>
      <p:pic>
        <p:nvPicPr>
          <p:cNvPr id="1026" name="Picture 2" descr="C:\Users\Mariola\Desktop\certyfikat\IMG_20230328_10402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428736"/>
            <a:ext cx="2353290" cy="3137720"/>
          </a:xfrm>
          <a:prstGeom prst="rect">
            <a:avLst/>
          </a:prstGeom>
          <a:noFill/>
        </p:spPr>
      </p:pic>
      <p:pic>
        <p:nvPicPr>
          <p:cNvPr id="1028" name="Picture 4" descr="C:\Users\Mariola\Desktop\certyfikat\IMG_20230328_1105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714752"/>
            <a:ext cx="2857520" cy="31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122</Words>
  <Application>Microsoft Office PowerPoint</Application>
  <PresentationFormat>Pokaz na ekranie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Przepływ</vt:lpstr>
      <vt:lpstr>„Aktywni Błękitni”</vt:lpstr>
      <vt:lpstr>„Aktywni Błękitni”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„Aktywni Błękitni”</dc:title>
  <dc:creator>Mariola</dc:creator>
  <cp:lastModifiedBy>Mariola</cp:lastModifiedBy>
  <cp:revision>1</cp:revision>
  <dcterms:created xsi:type="dcterms:W3CDTF">2023-06-27T07:25:27Z</dcterms:created>
  <dcterms:modified xsi:type="dcterms:W3CDTF">2023-06-27T07:33:19Z</dcterms:modified>
</cp:coreProperties>
</file>