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BDD98A-6540-4AC9-AE37-0DA1F1CD1C90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B2973C-6053-4D2E-A8F1-4C2249BA5D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8000" dirty="0" smtClean="0"/>
              <a:t>„Las w słoiku”</a:t>
            </a:r>
            <a:endParaRPr lang="pl-PL" sz="8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5600" dirty="0" smtClean="0"/>
              <a:t>Akcja </a:t>
            </a:r>
            <a:r>
              <a:rPr lang="pl-PL" sz="5600" dirty="0" smtClean="0"/>
              <a:t>klasy 3b</a:t>
            </a:r>
            <a:endParaRPr lang="pl-PL" sz="5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Uczniowie klasy 3b postanowili przenieść trochę lasu do swojej klasy, każdy uczeń w słoiku zasadził swoją ulubioną roślinę.</a:t>
            </a:r>
            <a:endParaRPr lang="pl-PL" sz="2000" dirty="0"/>
          </a:p>
        </p:txBody>
      </p:sp>
      <p:pic>
        <p:nvPicPr>
          <p:cNvPr id="1026" name="Picture 2" descr="C:\Users\Nauczyciel\Desktop\szkoła przyjazna środowisku\III B\LAS W SŁOIKU\20221013_08024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264" y="1600200"/>
            <a:ext cx="1992536" cy="2656715"/>
          </a:xfrm>
          <a:prstGeom prst="rect">
            <a:avLst/>
          </a:prstGeom>
          <a:noFill/>
        </p:spPr>
      </p:pic>
      <p:pic>
        <p:nvPicPr>
          <p:cNvPr id="1028" name="Picture 4" descr="C:\Users\Nauczyciel\Desktop\szkoła przyjazna środowisku\III B\LAS W SŁOIKU\20221013_0908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0264" y="1600200"/>
            <a:ext cx="2122016" cy="2829355"/>
          </a:xfrm>
          <a:prstGeom prst="rect">
            <a:avLst/>
          </a:prstGeom>
          <a:noFill/>
        </p:spPr>
      </p:pic>
      <p:pic>
        <p:nvPicPr>
          <p:cNvPr id="1027" name="Picture 3" descr="C:\Users\Nauczyciel\Desktop\szkoła przyjazna środowisku\III B\LAS W SŁOIKU\20221013_0813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132856"/>
            <a:ext cx="2016224" cy="3240360"/>
          </a:xfrm>
          <a:prstGeom prst="rect">
            <a:avLst/>
          </a:prstGeom>
          <a:noFill/>
        </p:spPr>
      </p:pic>
      <p:pic>
        <p:nvPicPr>
          <p:cNvPr id="1029" name="Picture 5" descr="C:\Users\Nauczyciel\Desktop\szkoła przyjazna środowisku\III B\LAS W SŁOIKU\20221013_0910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3789040"/>
            <a:ext cx="1692188" cy="2256251"/>
          </a:xfrm>
          <a:prstGeom prst="rect">
            <a:avLst/>
          </a:prstGeom>
          <a:noFill/>
        </p:spPr>
      </p:pic>
      <p:pic>
        <p:nvPicPr>
          <p:cNvPr id="1031" name="Picture 7" descr="C:\Users\Nauczyciel\Desktop\szkoła przyjazna środowisku\III B\LAS W SŁOIKU\20221013_0911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1556792"/>
            <a:ext cx="1638182" cy="2184243"/>
          </a:xfrm>
          <a:prstGeom prst="rect">
            <a:avLst/>
          </a:prstGeom>
          <a:noFill/>
        </p:spPr>
      </p:pic>
      <p:pic>
        <p:nvPicPr>
          <p:cNvPr id="1032" name="Picture 8" descr="C:\Users\Nauczyciel\Desktop\szkoła przyjazna środowisku\III B\LAS W SŁOIKU\20221013_09112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221088"/>
            <a:ext cx="1710190" cy="2280253"/>
          </a:xfrm>
          <a:prstGeom prst="rect">
            <a:avLst/>
          </a:prstGeom>
          <a:noFill/>
        </p:spPr>
      </p:pic>
      <p:pic>
        <p:nvPicPr>
          <p:cNvPr id="1033" name="Picture 9" descr="C:\Users\Nauczyciel\Desktop\szkoła przyjazna środowisku\III B\LAS W SŁOIKU\20221013_08131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149080"/>
            <a:ext cx="1872208" cy="2496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28</Words>
  <Application>Microsoft Office PowerPoint</Application>
  <PresentationFormat>Pokaz na ekranie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Przesilenie</vt:lpstr>
      <vt:lpstr>„Las w słoiku”</vt:lpstr>
      <vt:lpstr>Uczniowie klasy 3b postanowili przenieść trochę lasu do swojej klasy, każdy uczeń w słoiku zasadził swoją ulubioną roślinę.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„Las w słoiku”</dc:title>
  <dc:creator>Nauczyciel</dc:creator>
  <cp:lastModifiedBy>Mariola</cp:lastModifiedBy>
  <cp:revision>3</cp:revision>
  <dcterms:created xsi:type="dcterms:W3CDTF">2023-03-21T09:54:11Z</dcterms:created>
  <dcterms:modified xsi:type="dcterms:W3CDTF">2023-03-21T11:55:04Z</dcterms:modified>
</cp:coreProperties>
</file>