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1" d="100"/>
          <a:sy n="91" d="100"/>
        </p:scale>
        <p:origin x="-77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288674172e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28867417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288674172e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288674172e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288674172e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288674172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288674172e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288674172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88674172e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88674172e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288674172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288674172e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288674172e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288674172e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288674172e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288674172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288674172e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288674172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288674172e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288674172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pl"/>
              <a:t>Leeds</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62500" lnSpcReduction="10000"/>
          </a:bodyPr>
          <a:lstStyle/>
          <a:p>
            <a:pPr marL="0" lvl="0" indent="0" algn="l" rtl="0">
              <a:spcBef>
                <a:spcPts val="0"/>
              </a:spcBef>
              <a:spcAft>
                <a:spcPts val="0"/>
              </a:spcAft>
              <a:buNone/>
            </a:pPr>
            <a:r>
              <a:rPr lang="pl"/>
              <a:t> A city in northern England (UK), It is located about halfway between London and Edinburgh. in West Yorkshire, the city is located at the foot of the Pennine Mountains, on the River Aire.</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5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p:nvPr/>
        </p:nvSpPr>
        <p:spPr>
          <a:xfrm>
            <a:off x="2238000" y="3488725"/>
            <a:ext cx="46680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3500">
                <a:solidFill>
                  <a:schemeClr val="dk1"/>
                </a:solidFill>
              </a:rPr>
              <a:t>Dziękuję za oglądanie</a:t>
            </a:r>
            <a:endParaRPr sz="3800">
              <a:solidFill>
                <a:schemeClr val="dk1"/>
              </a:solidFill>
            </a:endParaRPr>
          </a:p>
        </p:txBody>
      </p:sp>
      <p:pic>
        <p:nvPicPr>
          <p:cNvPr id="124" name="Google Shape;124;p22"/>
          <p:cNvPicPr preferRelativeResize="0"/>
          <p:nvPr/>
        </p:nvPicPr>
        <p:blipFill>
          <a:blip r:embed="rId3">
            <a:alphaModFix/>
          </a:blip>
          <a:stretch>
            <a:fillRect/>
          </a:stretch>
        </p:blipFill>
        <p:spPr>
          <a:xfrm>
            <a:off x="3370063" y="304800"/>
            <a:ext cx="2403864" cy="3183926"/>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5000">
        <p14:prism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pl"/>
              <a:t>Wiktoria Woźniak</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118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History</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t>The name of this city comes from the old Brythonic word Ladenses, which means "people of the fast-flowing river", referring to the River Aire, which flows through the city. The name referred to the wooded area covering most of the Brythonic kingdom of Elmet, which existed in the 5th century until the early 7th century. </a:t>
            </a:r>
            <a:endParaRPr/>
          </a:p>
          <a:p>
            <a:pPr marL="0" lvl="0" indent="0" algn="l" rtl="0">
              <a:spcBef>
                <a:spcPts val="1200"/>
              </a:spcBef>
              <a:spcAft>
                <a:spcPts val="0"/>
              </a:spcAft>
              <a:buNone/>
            </a:pPr>
            <a:r>
              <a:rPr lang="pl"/>
              <a:t>Leeds was also the capital of the Britons in the seventh century, a medieval center of trade and got its first privileges in 1207 and city rights from 1626. In the fourteenth century, an important center of textile (wool). </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50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Tourism and monuments</a:t>
            </a: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t>The most important attractions and monuments are:</a:t>
            </a:r>
            <a:endParaRPr/>
          </a:p>
          <a:p>
            <a:pPr marL="0" lvl="0" indent="0" algn="l" rtl="0">
              <a:spcBef>
                <a:spcPts val="1200"/>
              </a:spcBef>
              <a:spcAft>
                <a:spcPts val="0"/>
              </a:spcAft>
              <a:buNone/>
            </a:pPr>
            <a:r>
              <a:rPr lang="pl"/>
              <a:t>City hall, cathedral, Abbey House Museum – Victorian shops, Armley Mills Museum – industrial history in Leeds, Tetley BreweryCorn Exchange – former corn exchange, Elland Road – Leeds United Stadium, Kirkstall Abbey – Cistercian monastery, Royal Armouries – Museum of Weapons, West Yorkshire Playhouse – one of the most important theatres in Great Britain, Victoria Quarter, Tropical world and Leeds Art Gallery.</a:t>
            </a:r>
            <a:endParaRPr/>
          </a:p>
          <a:p>
            <a:pPr marL="0" lvl="0" indent="0" algn="l" rtl="0">
              <a:spcBef>
                <a:spcPts val="1200"/>
              </a:spcBef>
              <a:spcAft>
                <a:spcPts val="1200"/>
              </a:spcAft>
              <a:buNone/>
            </a:pP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50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320250" y="307650"/>
            <a:ext cx="2753725" cy="2471350"/>
          </a:xfrm>
          <a:prstGeom prst="rect">
            <a:avLst/>
          </a:prstGeom>
          <a:noFill/>
          <a:ln>
            <a:noFill/>
          </a:ln>
        </p:spPr>
      </p:pic>
      <p:sp>
        <p:nvSpPr>
          <p:cNvPr id="73" name="Google Shape;73;p16"/>
          <p:cNvSpPr txBox="1"/>
          <p:nvPr/>
        </p:nvSpPr>
        <p:spPr>
          <a:xfrm>
            <a:off x="320238" y="2886700"/>
            <a:ext cx="244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a:solidFill>
                  <a:schemeClr val="dk1"/>
                </a:solidFill>
              </a:rPr>
              <a:t>City hall</a:t>
            </a:r>
            <a:endParaRPr>
              <a:solidFill>
                <a:schemeClr val="dk1"/>
              </a:solidFill>
            </a:endParaRPr>
          </a:p>
        </p:txBody>
      </p:sp>
      <p:pic>
        <p:nvPicPr>
          <p:cNvPr id="74" name="Google Shape;74;p16"/>
          <p:cNvPicPr preferRelativeResize="0"/>
          <p:nvPr/>
        </p:nvPicPr>
        <p:blipFill>
          <a:blip r:embed="rId4">
            <a:alphaModFix/>
          </a:blip>
          <a:stretch>
            <a:fillRect/>
          </a:stretch>
        </p:blipFill>
        <p:spPr>
          <a:xfrm>
            <a:off x="3413588" y="307650"/>
            <a:ext cx="2471350" cy="2471350"/>
          </a:xfrm>
          <a:prstGeom prst="rect">
            <a:avLst/>
          </a:prstGeom>
          <a:noFill/>
          <a:ln>
            <a:noFill/>
          </a:ln>
        </p:spPr>
      </p:pic>
      <p:sp>
        <p:nvSpPr>
          <p:cNvPr id="75" name="Google Shape;75;p16"/>
          <p:cNvSpPr txBox="1"/>
          <p:nvPr/>
        </p:nvSpPr>
        <p:spPr>
          <a:xfrm>
            <a:off x="3272063" y="2886700"/>
            <a:ext cx="222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a:solidFill>
                  <a:schemeClr val="dk1"/>
                </a:solidFill>
              </a:rPr>
              <a:t>Cathedral</a:t>
            </a:r>
            <a:endParaRPr>
              <a:solidFill>
                <a:schemeClr val="dk1"/>
              </a:solidFill>
            </a:endParaRPr>
          </a:p>
        </p:txBody>
      </p:sp>
      <p:pic>
        <p:nvPicPr>
          <p:cNvPr id="76" name="Google Shape;76;p16"/>
          <p:cNvPicPr preferRelativeResize="0"/>
          <p:nvPr/>
        </p:nvPicPr>
        <p:blipFill>
          <a:blip r:embed="rId5">
            <a:alphaModFix/>
          </a:blip>
          <a:stretch>
            <a:fillRect/>
          </a:stretch>
        </p:blipFill>
        <p:spPr>
          <a:xfrm>
            <a:off x="6224551" y="299725"/>
            <a:ext cx="2444700" cy="2487209"/>
          </a:xfrm>
          <a:prstGeom prst="rect">
            <a:avLst/>
          </a:prstGeom>
          <a:noFill/>
          <a:ln>
            <a:noFill/>
          </a:ln>
        </p:spPr>
      </p:pic>
      <p:sp>
        <p:nvSpPr>
          <p:cNvPr id="77" name="Google Shape;77;p16"/>
          <p:cNvSpPr txBox="1"/>
          <p:nvPr/>
        </p:nvSpPr>
        <p:spPr>
          <a:xfrm>
            <a:off x="6804500" y="2779000"/>
            <a:ext cx="2031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a:solidFill>
                  <a:schemeClr val="dk1"/>
                </a:solidFill>
              </a:rPr>
              <a:t>Abbey House Museum – Victorian shops</a:t>
            </a:r>
            <a:endParaRPr>
              <a:solidFill>
                <a:schemeClr val="dk1"/>
              </a:solidFil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50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152400" y="152400"/>
            <a:ext cx="2581275" cy="2228850"/>
          </a:xfrm>
          <a:prstGeom prst="rect">
            <a:avLst/>
          </a:prstGeom>
          <a:noFill/>
          <a:ln>
            <a:noFill/>
          </a:ln>
        </p:spPr>
      </p:pic>
      <p:sp>
        <p:nvSpPr>
          <p:cNvPr id="83" name="Google Shape;83;p17"/>
          <p:cNvSpPr txBox="1"/>
          <p:nvPr/>
        </p:nvSpPr>
        <p:spPr>
          <a:xfrm>
            <a:off x="152400" y="2381250"/>
            <a:ext cx="2112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a:solidFill>
                  <a:schemeClr val="dk1"/>
                </a:solidFill>
              </a:rPr>
              <a:t>Armley Mills Museum – industrial history in Leeds</a:t>
            </a:r>
            <a:endParaRPr>
              <a:solidFill>
                <a:schemeClr val="dk1"/>
              </a:solidFill>
            </a:endParaRPr>
          </a:p>
        </p:txBody>
      </p:sp>
      <p:pic>
        <p:nvPicPr>
          <p:cNvPr id="84" name="Google Shape;84;p17"/>
          <p:cNvPicPr preferRelativeResize="0"/>
          <p:nvPr/>
        </p:nvPicPr>
        <p:blipFill>
          <a:blip r:embed="rId4">
            <a:alphaModFix/>
          </a:blip>
          <a:stretch>
            <a:fillRect/>
          </a:stretch>
        </p:blipFill>
        <p:spPr>
          <a:xfrm>
            <a:off x="2846688" y="152400"/>
            <a:ext cx="2975985" cy="2228850"/>
          </a:xfrm>
          <a:prstGeom prst="rect">
            <a:avLst/>
          </a:prstGeom>
          <a:noFill/>
          <a:ln>
            <a:noFill/>
          </a:ln>
        </p:spPr>
      </p:pic>
      <p:sp>
        <p:nvSpPr>
          <p:cNvPr id="85" name="Google Shape;85;p17"/>
          <p:cNvSpPr txBox="1"/>
          <p:nvPr/>
        </p:nvSpPr>
        <p:spPr>
          <a:xfrm>
            <a:off x="3044075" y="2489100"/>
            <a:ext cx="2581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a:solidFill>
                  <a:schemeClr val="dk1"/>
                </a:solidFill>
              </a:rPr>
              <a:t>tetley BreweryCorn Exchange – former corn exchange</a:t>
            </a:r>
            <a:endParaRPr>
              <a:solidFill>
                <a:schemeClr val="dk1"/>
              </a:solidFill>
            </a:endParaRPr>
          </a:p>
        </p:txBody>
      </p:sp>
      <p:pic>
        <p:nvPicPr>
          <p:cNvPr id="86" name="Google Shape;86;p17"/>
          <p:cNvPicPr preferRelativeResize="0"/>
          <p:nvPr/>
        </p:nvPicPr>
        <p:blipFill>
          <a:blip r:embed="rId5">
            <a:alphaModFix/>
          </a:blip>
          <a:stretch>
            <a:fillRect/>
          </a:stretch>
        </p:blipFill>
        <p:spPr>
          <a:xfrm>
            <a:off x="5935700" y="152400"/>
            <a:ext cx="3066950" cy="2228850"/>
          </a:xfrm>
          <a:prstGeom prst="rect">
            <a:avLst/>
          </a:prstGeom>
          <a:noFill/>
          <a:ln>
            <a:noFill/>
          </a:ln>
        </p:spPr>
      </p:pic>
      <p:sp>
        <p:nvSpPr>
          <p:cNvPr id="87" name="Google Shape;87;p17"/>
          <p:cNvSpPr txBox="1"/>
          <p:nvPr/>
        </p:nvSpPr>
        <p:spPr>
          <a:xfrm>
            <a:off x="6096975" y="2559575"/>
            <a:ext cx="2688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a:solidFill>
                  <a:schemeClr val="dk1"/>
                </a:solidFill>
              </a:rPr>
              <a:t>Elland Road – Leeds United Stadium</a:t>
            </a:r>
            <a:endParaRPr>
              <a:solidFill>
                <a:schemeClr val="dk1"/>
              </a:solidFil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50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152400" y="152400"/>
            <a:ext cx="3942500" cy="2631950"/>
          </a:xfrm>
          <a:prstGeom prst="rect">
            <a:avLst/>
          </a:prstGeom>
          <a:noFill/>
          <a:ln>
            <a:noFill/>
          </a:ln>
        </p:spPr>
      </p:pic>
      <p:sp>
        <p:nvSpPr>
          <p:cNvPr id="93" name="Google Shape;93;p18"/>
          <p:cNvSpPr txBox="1"/>
          <p:nvPr/>
        </p:nvSpPr>
        <p:spPr>
          <a:xfrm>
            <a:off x="152400" y="2913525"/>
            <a:ext cx="316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a:solidFill>
                  <a:schemeClr val="dk1"/>
                </a:solidFill>
              </a:rPr>
              <a:t>Kirkstall Abbey – Cistercian monastery</a:t>
            </a:r>
            <a:endParaRPr>
              <a:solidFill>
                <a:schemeClr val="dk1"/>
              </a:solidFill>
            </a:endParaRPr>
          </a:p>
        </p:txBody>
      </p:sp>
      <p:pic>
        <p:nvPicPr>
          <p:cNvPr id="94" name="Google Shape;94;p18"/>
          <p:cNvPicPr preferRelativeResize="0"/>
          <p:nvPr/>
        </p:nvPicPr>
        <p:blipFill>
          <a:blip r:embed="rId4">
            <a:alphaModFix/>
          </a:blip>
          <a:stretch>
            <a:fillRect/>
          </a:stretch>
        </p:blipFill>
        <p:spPr>
          <a:xfrm>
            <a:off x="4880250" y="2245927"/>
            <a:ext cx="4115050" cy="2747150"/>
          </a:xfrm>
          <a:prstGeom prst="rect">
            <a:avLst/>
          </a:prstGeom>
          <a:noFill/>
          <a:ln>
            <a:noFill/>
          </a:ln>
        </p:spPr>
      </p:pic>
      <p:sp>
        <p:nvSpPr>
          <p:cNvPr id="95" name="Google Shape;95;p18"/>
          <p:cNvSpPr txBox="1"/>
          <p:nvPr/>
        </p:nvSpPr>
        <p:spPr>
          <a:xfrm>
            <a:off x="6351700" y="1486600"/>
            <a:ext cx="2643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a:solidFill>
                  <a:schemeClr val="dk1"/>
                </a:solidFill>
              </a:rPr>
              <a:t>Royal Armouries – Museum of Weapons</a:t>
            </a:r>
            <a:endParaRPr>
              <a:solidFill>
                <a:schemeClr val="dk1"/>
              </a:solidFil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50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152400" y="152400"/>
            <a:ext cx="3389390" cy="2396125"/>
          </a:xfrm>
          <a:prstGeom prst="rect">
            <a:avLst/>
          </a:prstGeom>
          <a:noFill/>
          <a:ln>
            <a:noFill/>
          </a:ln>
        </p:spPr>
      </p:pic>
      <p:sp>
        <p:nvSpPr>
          <p:cNvPr id="101" name="Google Shape;101;p19"/>
          <p:cNvSpPr txBox="1"/>
          <p:nvPr/>
        </p:nvSpPr>
        <p:spPr>
          <a:xfrm>
            <a:off x="152400" y="2571750"/>
            <a:ext cx="294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endParaRPr>
          </a:p>
        </p:txBody>
      </p:sp>
      <p:sp>
        <p:nvSpPr>
          <p:cNvPr id="102" name="Google Shape;102;p19"/>
          <p:cNvSpPr txBox="1"/>
          <p:nvPr/>
        </p:nvSpPr>
        <p:spPr>
          <a:xfrm>
            <a:off x="152401" y="2482325"/>
            <a:ext cx="3389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a:solidFill>
                  <a:schemeClr val="dk1"/>
                </a:solidFill>
              </a:rPr>
              <a:t>West Yorkshire Playhouse – one of the most important theatres in Great Britain</a:t>
            </a:r>
            <a:endParaRPr>
              <a:solidFill>
                <a:schemeClr val="dk1"/>
              </a:solidFill>
            </a:endParaRPr>
          </a:p>
        </p:txBody>
      </p:sp>
      <p:pic>
        <p:nvPicPr>
          <p:cNvPr id="103" name="Google Shape;103;p19"/>
          <p:cNvPicPr preferRelativeResize="0"/>
          <p:nvPr/>
        </p:nvPicPr>
        <p:blipFill>
          <a:blip r:embed="rId4">
            <a:alphaModFix/>
          </a:blip>
          <a:stretch>
            <a:fillRect/>
          </a:stretch>
        </p:blipFill>
        <p:spPr>
          <a:xfrm>
            <a:off x="3700925" y="152400"/>
            <a:ext cx="2600922" cy="2396125"/>
          </a:xfrm>
          <a:prstGeom prst="rect">
            <a:avLst/>
          </a:prstGeom>
          <a:noFill/>
          <a:ln>
            <a:noFill/>
          </a:ln>
        </p:spPr>
      </p:pic>
      <p:sp>
        <p:nvSpPr>
          <p:cNvPr id="104" name="Google Shape;104;p19"/>
          <p:cNvSpPr txBox="1"/>
          <p:nvPr/>
        </p:nvSpPr>
        <p:spPr>
          <a:xfrm>
            <a:off x="3700913" y="2482325"/>
            <a:ext cx="232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a:solidFill>
                  <a:schemeClr val="dk1"/>
                </a:solidFill>
              </a:rPr>
              <a:t>Victoria Quarter</a:t>
            </a:r>
            <a:endParaRPr>
              <a:solidFill>
                <a:schemeClr val="dk1"/>
              </a:solidFill>
            </a:endParaRPr>
          </a:p>
        </p:txBody>
      </p:sp>
      <p:pic>
        <p:nvPicPr>
          <p:cNvPr id="105" name="Google Shape;105;p19"/>
          <p:cNvPicPr preferRelativeResize="0"/>
          <p:nvPr/>
        </p:nvPicPr>
        <p:blipFill>
          <a:blip r:embed="rId5">
            <a:alphaModFix/>
          </a:blip>
          <a:stretch>
            <a:fillRect/>
          </a:stretch>
        </p:blipFill>
        <p:spPr>
          <a:xfrm>
            <a:off x="6557175" y="152400"/>
            <a:ext cx="2191326" cy="2396125"/>
          </a:xfrm>
          <a:prstGeom prst="rect">
            <a:avLst/>
          </a:prstGeom>
          <a:noFill/>
          <a:ln>
            <a:noFill/>
          </a:ln>
        </p:spPr>
      </p:pic>
      <p:sp>
        <p:nvSpPr>
          <p:cNvPr id="106" name="Google Shape;106;p19"/>
          <p:cNvSpPr txBox="1"/>
          <p:nvPr/>
        </p:nvSpPr>
        <p:spPr>
          <a:xfrm>
            <a:off x="6557225" y="2482325"/>
            <a:ext cx="219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a:solidFill>
                  <a:schemeClr val="dk1"/>
                </a:solidFill>
              </a:rPr>
              <a:t>tropical world</a:t>
            </a:r>
            <a:endParaRPr>
              <a:solidFill>
                <a:schemeClr val="dk1"/>
              </a:solidFil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50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0"/>
          <p:cNvPicPr preferRelativeResize="0"/>
          <p:nvPr/>
        </p:nvPicPr>
        <p:blipFill>
          <a:blip r:embed="rId3">
            <a:alphaModFix/>
          </a:blip>
          <a:stretch>
            <a:fillRect/>
          </a:stretch>
        </p:blipFill>
        <p:spPr>
          <a:xfrm>
            <a:off x="152400" y="152400"/>
            <a:ext cx="4514850" cy="3095625"/>
          </a:xfrm>
          <a:prstGeom prst="rect">
            <a:avLst/>
          </a:prstGeom>
          <a:noFill/>
          <a:ln>
            <a:noFill/>
          </a:ln>
        </p:spPr>
      </p:pic>
      <p:sp>
        <p:nvSpPr>
          <p:cNvPr id="112" name="Google Shape;112;p20"/>
          <p:cNvSpPr txBox="1"/>
          <p:nvPr/>
        </p:nvSpPr>
        <p:spPr>
          <a:xfrm>
            <a:off x="5229525" y="1925250"/>
            <a:ext cx="3101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a:solidFill>
                  <a:schemeClr val="dk1"/>
                </a:solidFill>
              </a:rPr>
              <a:t> </a:t>
            </a:r>
            <a:r>
              <a:rPr lang="pl" sz="3000">
                <a:solidFill>
                  <a:schemeClr val="dk1"/>
                </a:solidFill>
              </a:rPr>
              <a:t>Leeds art gallery</a:t>
            </a:r>
            <a:endParaRPr sz="3000">
              <a:solidFill>
                <a:schemeClr val="dk1"/>
              </a:solidFil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50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Notable people associated with Leeds</a:t>
            </a:r>
            <a:endParaRPr/>
          </a:p>
        </p:txBody>
      </p:sp>
      <p:sp>
        <p:nvSpPr>
          <p:cNvPr id="118" name="Google Shape;118;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pl"/>
              <a:t>Barbara Taylor Bradford – a writer born in 1933 in Leeds, is one of the richest writers in the world. Her fortune is estimated at £166 million.</a:t>
            </a:r>
            <a:endParaRPr/>
          </a:p>
          <a:p>
            <a:pPr marL="0" lvl="0" indent="0" algn="l" rtl="0">
              <a:spcBef>
                <a:spcPts val="1200"/>
              </a:spcBef>
              <a:spcAft>
                <a:spcPts val="0"/>
              </a:spcAft>
              <a:buNone/>
            </a:pPr>
            <a:r>
              <a:rPr lang="pl"/>
              <a:t>Zygmunt Bauman – Polish sociologist, philosopher, essayist. From 1971 he lived in Leeds, remaining associated with the university there.</a:t>
            </a:r>
            <a:endParaRPr/>
          </a:p>
          <a:p>
            <a:pPr marL="0" lvl="0" indent="0" algn="l" rtl="0">
              <a:spcBef>
                <a:spcPts val="1200"/>
              </a:spcBef>
              <a:spcAft>
                <a:spcPts val="0"/>
              </a:spcAft>
              <a:buNone/>
            </a:pPr>
            <a:r>
              <a:rPr lang="pl"/>
              <a:t>Andrew Eldritch (real name Taylor), frontman and founder of Leeds-based band Sisters of Mercy. </a:t>
            </a:r>
            <a:endParaRPr/>
          </a:p>
          <a:p>
            <a:pPr marL="0" lvl="0" indent="0" algn="l" rtl="0">
              <a:spcBef>
                <a:spcPts val="1200"/>
              </a:spcBef>
              <a:spcAft>
                <a:spcPts val="0"/>
              </a:spcAft>
              <a:buNone/>
            </a:pPr>
            <a:r>
              <a:rPr lang="pl"/>
              <a:t>Matthew Lewis, an actor who played Neville Longbottom in the Harry Potter films</a:t>
            </a:r>
            <a:endParaRPr/>
          </a:p>
          <a:p>
            <a:pPr marL="0" lvl="0" indent="0" algn="l" rtl="0">
              <a:spcBef>
                <a:spcPts val="1200"/>
              </a:spcBef>
              <a:spcAft>
                <a:spcPts val="0"/>
              </a:spcAft>
              <a:buNone/>
            </a:pPr>
            <a:r>
              <a:rPr lang="pl"/>
              <a:t>Mel B (born Melanie Brown, 29 May 1975) is an English singer, actress and television presenter, best known for her work in the Spice Girls under the stage name Scary Spice.</a:t>
            </a:r>
            <a:endParaRPr/>
          </a:p>
          <a:p>
            <a:pPr marL="0" lvl="0" indent="0" algn="l" rtl="0">
              <a:spcBef>
                <a:spcPts val="1200"/>
              </a:spcBef>
              <a:spcAft>
                <a:spcPts val="0"/>
              </a:spcAft>
              <a:buNone/>
            </a:pPr>
            <a:r>
              <a:rPr lang="pl"/>
              <a:t>Sam Riley is a film actor and musician born 8 January 1980 in Leeds, England. He currently lives in Berlin.</a:t>
            </a:r>
            <a:endParaRPr/>
          </a:p>
          <a:p>
            <a:pPr marL="0" lvl="0" indent="0" algn="l" rtl="0">
              <a:spcBef>
                <a:spcPts val="1200"/>
              </a:spcBef>
              <a:spcAft>
                <a:spcPts val="0"/>
              </a:spcAft>
              <a:buNone/>
            </a:pPr>
            <a:r>
              <a:rPr lang="pl"/>
              <a:t>Malcolm McDowell (born 13 June 1943) is an English actor and producer.</a:t>
            </a:r>
            <a:endParaRPr/>
          </a:p>
          <a:p>
            <a:pPr marL="0" lvl="0" indent="0" algn="l" rtl="0">
              <a:spcBef>
                <a:spcPts val="1200"/>
              </a:spcBef>
              <a:spcAft>
                <a:spcPts val="1200"/>
              </a:spcAft>
              <a:buNone/>
            </a:pPr>
            <a:r>
              <a:rPr lang="pl"/>
              <a:t>Sue Ryder (3 July 1923 – 2 November 2000) was a British soldier and charity activist.</a:t>
            </a:r>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5000">
        <p:fade thruBlk="1"/>
      </p:transition>
    </mc:Choice>
    <mc:Fallback>
      <p:transition spd="slow">
        <p:fade/>
      </p:transition>
    </mc:Fallback>
  </mc:AlternateContent>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484</Words>
  <PresentationFormat>Pokaz na ekranie (16:9)</PresentationFormat>
  <Paragraphs>31</Paragraphs>
  <Slides>11</Slides>
  <Notes>11</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Simple Dark</vt:lpstr>
      <vt:lpstr>Leeds</vt:lpstr>
      <vt:lpstr>History</vt:lpstr>
      <vt:lpstr>Tourism and monuments</vt:lpstr>
      <vt:lpstr>Slajd 4</vt:lpstr>
      <vt:lpstr>Slajd 5</vt:lpstr>
      <vt:lpstr>Slajd 6</vt:lpstr>
      <vt:lpstr>Slajd 7</vt:lpstr>
      <vt:lpstr>Slajd 8</vt:lpstr>
      <vt:lpstr>Notable people associated with Leeds</vt:lpstr>
      <vt:lpstr>Slajd 10</vt:lpstr>
      <vt:lpstr>Slajd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Leeds</dc:title>
  <cp:lastModifiedBy>Paweł Figiel</cp:lastModifiedBy>
  <cp:revision>1</cp:revision>
  <dcterms:modified xsi:type="dcterms:W3CDTF">2023-04-25T16:01:51Z</dcterms:modified>
</cp:coreProperties>
</file>