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45e5797a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45e5797a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45e5797a8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45e5797a8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45e5797a8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45e5797a8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45e5797a8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45e5797a8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45e5797a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45e5797a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45e5797a8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45e5797a8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45e5797a8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c45e5797a8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696525" y="1243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Meksyk a Polska w liczbach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500" y="1651650"/>
            <a:ext cx="5282501" cy="34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Ludność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372925" y="1567550"/>
            <a:ext cx="2680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Ludność polski w 2023 roku, wynosiła</a:t>
            </a:r>
            <a:r>
              <a:rPr lang="pl">
                <a:highlight>
                  <a:schemeClr val="dk1"/>
                </a:highlight>
              </a:rPr>
              <a:t> </a:t>
            </a:r>
            <a:r>
              <a:rPr lang="pl" sz="150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37,6 mln.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5772900" y="1621250"/>
            <a:ext cx="33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lt1"/>
                </a:solidFill>
                <a:highlight>
                  <a:schemeClr val="dk1"/>
                </a:highlight>
              </a:rPr>
              <a:t>Z kolei ludność Meksyku, to 138 mln ludzi.</a:t>
            </a:r>
            <a:endParaRPr sz="12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lt1"/>
                </a:solidFill>
                <a:highlight>
                  <a:schemeClr val="dk1"/>
                </a:highlight>
              </a:rPr>
              <a:t>To aż 3,67 razy więcej</a:t>
            </a:r>
            <a:endParaRPr sz="12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7750"/>
            <a:ext cx="2663350" cy="26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25" y="2175350"/>
            <a:ext cx="1367100" cy="13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 b="0" l="0" r="35207" t="0"/>
          <a:stretch/>
        </p:blipFill>
        <p:spPr>
          <a:xfrm>
            <a:off x="7350075" y="3675425"/>
            <a:ext cx="885750" cy="13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075" y="2175350"/>
            <a:ext cx="1367100" cy="13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25" y="3675425"/>
            <a:ext cx="1367100" cy="13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 txBox="1"/>
          <p:nvPr/>
        </p:nvSpPr>
        <p:spPr>
          <a:xfrm>
            <a:off x="3597300" y="3090425"/>
            <a:ext cx="447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Polska-Meksyk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0:1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Powierzchnia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392125" y="1680450"/>
            <a:ext cx="8605200" cy="17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Powierzchnia Polski to </a:t>
            </a:r>
            <a:r>
              <a:rPr lang="p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312 696 km²</a:t>
            </a:r>
            <a:endParaRPr sz="1700">
              <a:highlight>
                <a:schemeClr val="dk1"/>
              </a:highlight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668600" y="1680450"/>
            <a:ext cx="447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highlight>
                  <a:schemeClr val="dk1"/>
                </a:highlight>
              </a:rPr>
              <a:t>Powierzchnia Meksyku, to 1 972 550 km², więc i tu przegrywamy, aż 6 razy</a:t>
            </a:r>
            <a:endParaRPr sz="1300">
              <a:solidFill>
                <a:schemeClr val="lt1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22" y="2491600"/>
            <a:ext cx="2457800" cy="22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599" y="2491600"/>
            <a:ext cx="1244875" cy="1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449" y="2491600"/>
            <a:ext cx="1244875" cy="1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924" y="2491600"/>
            <a:ext cx="1244875" cy="1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599" y="3835650"/>
            <a:ext cx="1244875" cy="1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449" y="3896700"/>
            <a:ext cx="1244875" cy="11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924" y="3852350"/>
            <a:ext cx="1244875" cy="11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3095700" y="2843700"/>
            <a:ext cx="1476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Polska-Meksyk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0:2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Produkt Krajowy brutto</a:t>
            </a:r>
            <a:endParaRPr/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0" y="1590850"/>
            <a:ext cx="4809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Pkb na obywatela w Polsce wynosi </a:t>
            </a:r>
            <a:r>
              <a:rPr lang="pl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23 434 dolary Amerykańskie</a:t>
            </a:r>
            <a:endParaRPr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282400" y="1585900"/>
            <a:ext cx="386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Pkb na obywatela w Meksyku,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</a:t>
            </a:r>
            <a:r>
              <a:rPr lang="pl" sz="1300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300">
                <a:solidFill>
                  <a:schemeClr val="lt1"/>
                </a:solidFill>
                <a:highlight>
                  <a:schemeClr val="dk1"/>
                </a:highlight>
              </a:rPr>
              <a:t>12 674,</a:t>
            </a:r>
            <a:endParaRPr sz="1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highlight>
                  <a:schemeClr val="dk1"/>
                </a:highlight>
              </a:rPr>
              <a:t>więc tu wygrywamy 1,84 razy</a:t>
            </a:r>
            <a:endParaRPr sz="13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26022" r="31793" t="0"/>
          <a:stretch/>
        </p:blipFill>
        <p:spPr>
          <a:xfrm>
            <a:off x="1957950" y="2118250"/>
            <a:ext cx="769200" cy="28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26023" r="24550" t="0"/>
          <a:stretch/>
        </p:blipFill>
        <p:spPr>
          <a:xfrm>
            <a:off x="704025" y="2118250"/>
            <a:ext cx="901275" cy="28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26023" r="24550" t="0"/>
          <a:stretch/>
        </p:blipFill>
        <p:spPr>
          <a:xfrm>
            <a:off x="6762563" y="2170900"/>
            <a:ext cx="901275" cy="287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4180075" y="2983550"/>
            <a:ext cx="139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Polska-Meksyk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1:2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które państwo jest bezpieczniejsze?</a:t>
            </a:r>
            <a:endParaRPr/>
          </a:p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178675" y="1769575"/>
            <a:ext cx="4257900" cy="29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350"/>
              <a:t>W 2020 roku w Polsce dokonano </a:t>
            </a:r>
            <a:r>
              <a:rPr lang="pl" sz="235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273 zabójstw, co daje 0,14 zabójstw na obywatela.</a:t>
            </a:r>
            <a:endParaRPr sz="2350"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35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5648400" y="1769575"/>
            <a:ext cx="3495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Meksyk jest zdecydowanie bardziej niebezpieczny. W 2021 roku, zginęło tam około </a:t>
            </a:r>
            <a:r>
              <a:rPr lang="pl" sz="2200">
                <a:solidFill>
                  <a:schemeClr val="lt1"/>
                </a:solidFill>
                <a:highlight>
                  <a:schemeClr val="dk1"/>
                </a:highlight>
              </a:rPr>
              <a:t>36,7 tys. Co daje </a:t>
            </a:r>
            <a:r>
              <a:rPr b="1" lang="pl" sz="2200">
                <a:solidFill>
                  <a:schemeClr val="lt1"/>
                </a:solidFill>
                <a:highlight>
                  <a:schemeClr val="dk1"/>
                </a:highlight>
              </a:rPr>
              <a:t>aż 3 760 zabójstw na obywatela! </a:t>
            </a:r>
            <a:r>
              <a:rPr lang="pl" sz="2200">
                <a:solidFill>
                  <a:schemeClr val="lt1"/>
                </a:solidFill>
                <a:highlight>
                  <a:schemeClr val="dk1"/>
                </a:highlight>
              </a:rPr>
              <a:t>To aż 26 857 razy więcej.</a:t>
            </a:r>
            <a:endParaRPr sz="22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3927150" y="3255550"/>
            <a:ext cx="128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Polska-Meksyk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2:2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1227575" y="3238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Runda finałowa: Czyja waluta jest warta więcej</a:t>
            </a:r>
            <a:endParaRPr/>
          </a:p>
        </p:txBody>
      </p:sp>
      <p:sp>
        <p:nvSpPr>
          <p:cNvPr id="188" name="Google Shape;188;p18"/>
          <p:cNvSpPr txBox="1"/>
          <p:nvPr>
            <p:ph idx="1" type="body"/>
          </p:nvPr>
        </p:nvSpPr>
        <p:spPr>
          <a:xfrm>
            <a:off x="1227575" y="1567550"/>
            <a:ext cx="2999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1 dolar amerykański, jest wart 3,97 złotych polskich   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5391575" y="1567550"/>
            <a:ext cx="287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Jeden dolar amerykański 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jest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wart</a:t>
            </a: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16,84 peso, czyli 4,2 razy mniej od złotego.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25" y="2434175"/>
            <a:ext cx="2412300" cy="24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750" y="2434175"/>
            <a:ext cx="2412300" cy="24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/>
        </p:nvSpPr>
        <p:spPr>
          <a:xfrm>
            <a:off x="4094600" y="2809175"/>
            <a:ext cx="447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9600">
                <a:solidFill>
                  <a:schemeClr val="lt1"/>
                </a:solidFill>
                <a:highlight>
                  <a:schemeClr val="dk1"/>
                </a:highlight>
              </a:rPr>
              <a:t>&gt;</a:t>
            </a:r>
            <a:endParaRPr sz="9600">
              <a:solidFill>
                <a:schemeClr val="lt1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3908125" y="4265525"/>
            <a:ext cx="447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Polska-Meksyk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3:2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Wygrywa Polska!</a:t>
            </a:r>
            <a:endParaRPr/>
          </a:p>
        </p:txBody>
      </p:sp>
      <p:sp>
        <p:nvSpPr>
          <p:cNvPr id="199" name="Google Shape;199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056675"/>
            <a:ext cx="6596450" cy="4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Dziękuję za uwagę</a:t>
            </a:r>
            <a:endParaRPr/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Autor prezentacji: Antoni Hanke, klasa 7B</a:t>
            </a:r>
            <a:endParaRPr/>
          </a:p>
        </p:txBody>
      </p:sp>
      <p:pic>
        <p:nvPicPr>
          <p:cNvPr id="207" name="Google Shape;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875" y="1791355"/>
            <a:ext cx="2854500" cy="3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2400825"/>
            <a:ext cx="2149600" cy="246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