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handoutMasterIdLst>
    <p:handoutMasterId r:id="rId25"/>
  </p:handoutMasterIdLst>
  <p:sldIdLst>
    <p:sldId id="256" r:id="rId2"/>
    <p:sldId id="257" r:id="rId3"/>
    <p:sldId id="283" r:id="rId4"/>
    <p:sldId id="258" r:id="rId5"/>
    <p:sldId id="303" r:id="rId6"/>
    <p:sldId id="275" r:id="rId7"/>
    <p:sldId id="287" r:id="rId8"/>
    <p:sldId id="288" r:id="rId9"/>
    <p:sldId id="284" r:id="rId10"/>
    <p:sldId id="267" r:id="rId11"/>
    <p:sldId id="294" r:id="rId12"/>
    <p:sldId id="295" r:id="rId13"/>
    <p:sldId id="272" r:id="rId14"/>
    <p:sldId id="291" r:id="rId15"/>
    <p:sldId id="300" r:id="rId16"/>
    <p:sldId id="301" r:id="rId17"/>
    <p:sldId id="279" r:id="rId18"/>
    <p:sldId id="261" r:id="rId19"/>
    <p:sldId id="296" r:id="rId20"/>
    <p:sldId id="297" r:id="rId21"/>
    <p:sldId id="274" r:id="rId22"/>
    <p:sldId id="280" r:id="rId23"/>
    <p:sldId id="270" r:id="rId24"/>
  </p:sldIdLst>
  <p:sldSz cx="9144000" cy="6858000" type="screen4x3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FF0000"/>
    <a:srgbClr val="663300"/>
    <a:srgbClr val="990000"/>
    <a:srgbClr val="008000"/>
    <a:srgbClr val="B482DA"/>
    <a:srgbClr val="66FF99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4" autoAdjust="0"/>
  </p:normalViewPr>
  <p:slideViewPr>
    <p:cSldViewPr>
      <p:cViewPr varScale="1">
        <p:scale>
          <a:sx n="65" d="100"/>
          <a:sy n="65" d="100"/>
        </p:scale>
        <p:origin x="126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B6DE32-727A-4883-9F73-F0945B580762}" type="doc">
      <dgm:prSet loTypeId="urn:microsoft.com/office/officeart/2005/8/layout/hierarchy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D849AF2-57A3-4C02-BDAB-8FAA7067C97F}">
      <dgm:prSet phldrT="[Text]" custT="1"/>
      <dgm:spPr/>
      <dgm:t>
        <a:bodyPr/>
        <a:lstStyle/>
        <a:p>
          <a:r>
            <a:rPr lang="sk-SK" sz="4400" b="1" dirty="0" smtClean="0"/>
            <a:t>SPÔSOBILOSŤ</a:t>
          </a:r>
          <a:r>
            <a:rPr lang="sk-SK" sz="4400" b="1" dirty="0"/>
            <a:t>, PRIPRAVENOSŤ </a:t>
          </a:r>
          <a:r>
            <a:rPr lang="sk-SK" sz="4400" b="1" dirty="0" smtClean="0"/>
            <a:t>dieťaťa</a:t>
          </a:r>
        </a:p>
        <a:p>
          <a:r>
            <a:rPr lang="sk-SK" sz="1400" b="1" dirty="0" smtClean="0"/>
            <a:t>( je  podmienená)    </a:t>
          </a:r>
          <a:endParaRPr lang="sk-SK" sz="1400" dirty="0"/>
        </a:p>
      </dgm:t>
    </dgm:pt>
    <dgm:pt modelId="{B5EBCF22-65E9-432D-9E81-BB45AE5B31E7}" type="parTrans" cxnId="{2A0174E8-EFC3-4645-86A1-65F7CCEF1758}">
      <dgm:prSet/>
      <dgm:spPr/>
      <dgm:t>
        <a:bodyPr/>
        <a:lstStyle/>
        <a:p>
          <a:endParaRPr lang="sk-SK"/>
        </a:p>
      </dgm:t>
    </dgm:pt>
    <dgm:pt modelId="{00D15F86-D62C-4237-98FF-3764A3761D30}" type="sibTrans" cxnId="{2A0174E8-EFC3-4645-86A1-65F7CCEF1758}">
      <dgm:prSet/>
      <dgm:spPr/>
      <dgm:t>
        <a:bodyPr/>
        <a:lstStyle/>
        <a:p>
          <a:endParaRPr lang="sk-SK"/>
        </a:p>
      </dgm:t>
    </dgm:pt>
    <dgm:pt modelId="{6C0A0273-CF8A-4888-AD96-3877EBCD8F3E}">
      <dgm:prSet phldrT="[Text]"/>
      <dgm:spPr/>
      <dgm:t>
        <a:bodyPr/>
        <a:lstStyle/>
        <a:p>
          <a:r>
            <a:rPr lang="sk-SK" dirty="0" smtClean="0"/>
            <a:t>zrelosť</a:t>
          </a:r>
          <a:endParaRPr lang="sk-SK"/>
        </a:p>
      </dgm:t>
    </dgm:pt>
    <dgm:pt modelId="{C8E5A0A3-B8CA-4EBD-9A7A-4515C80A718E}" type="parTrans" cxnId="{504DF021-8992-4FDF-A08D-AEE3A90348F9}">
      <dgm:prSet/>
      <dgm:spPr/>
      <dgm:t>
        <a:bodyPr/>
        <a:lstStyle/>
        <a:p>
          <a:endParaRPr lang="sk-SK"/>
        </a:p>
      </dgm:t>
    </dgm:pt>
    <dgm:pt modelId="{6EF18694-0F61-4B00-BD32-901EE40779DA}" type="sibTrans" cxnId="{504DF021-8992-4FDF-A08D-AEE3A90348F9}">
      <dgm:prSet/>
      <dgm:spPr/>
      <dgm:t>
        <a:bodyPr/>
        <a:lstStyle/>
        <a:p>
          <a:endParaRPr lang="sk-SK"/>
        </a:p>
      </dgm:t>
    </dgm:pt>
    <dgm:pt modelId="{1EF5BE5E-0EF1-48C9-B569-4AD4F0A3DC8E}">
      <dgm:prSet phldrT="[Text]"/>
      <dgm:spPr/>
      <dgm:t>
        <a:bodyPr/>
        <a:lstStyle/>
        <a:p>
          <a:r>
            <a:rPr lang="sk-SK" dirty="0" smtClean="0"/>
            <a:t>kompetencie </a:t>
          </a:r>
          <a:endParaRPr lang="sk-SK"/>
        </a:p>
      </dgm:t>
    </dgm:pt>
    <dgm:pt modelId="{028DCB82-C516-4718-BEA0-516A4CB1819F}" type="parTrans" cxnId="{5C1AF7F8-BE5F-4D6F-8D7F-78E0F93D0F58}">
      <dgm:prSet/>
      <dgm:spPr/>
      <dgm:t>
        <a:bodyPr/>
        <a:lstStyle/>
        <a:p>
          <a:endParaRPr lang="sk-SK"/>
        </a:p>
      </dgm:t>
    </dgm:pt>
    <dgm:pt modelId="{AF310556-B9E2-452D-8C2D-58BBA740657D}" type="sibTrans" cxnId="{5C1AF7F8-BE5F-4D6F-8D7F-78E0F93D0F58}">
      <dgm:prSet/>
      <dgm:spPr/>
      <dgm:t>
        <a:bodyPr/>
        <a:lstStyle/>
        <a:p>
          <a:endParaRPr lang="sk-SK"/>
        </a:p>
      </dgm:t>
    </dgm:pt>
    <dgm:pt modelId="{D4A97441-66DA-4C81-8ACC-8E7E378DEAA5}">
      <dgm:prSet phldrT="[Text]"/>
      <dgm:spPr/>
      <dgm:t>
        <a:bodyPr/>
        <a:lstStyle/>
        <a:p>
          <a:r>
            <a:rPr lang="sk-SK" dirty="0" smtClean="0"/>
            <a:t>nadobúda učením zo sociálneho prostredia            (MŠ, domáce prostredie)</a:t>
          </a:r>
          <a:endParaRPr lang="sk-SK"/>
        </a:p>
      </dgm:t>
    </dgm:pt>
    <dgm:pt modelId="{06DF4954-9837-42E9-BEE4-2C5326C3504A}" type="parTrans" cxnId="{E81ACCD5-845E-45E6-9C92-CD1AEDD8F886}">
      <dgm:prSet/>
      <dgm:spPr/>
      <dgm:t>
        <a:bodyPr/>
        <a:lstStyle/>
        <a:p>
          <a:endParaRPr lang="sk-SK"/>
        </a:p>
      </dgm:t>
    </dgm:pt>
    <dgm:pt modelId="{66CCE14F-094D-4853-B768-8ABEA9444E33}" type="sibTrans" cxnId="{E81ACCD5-845E-45E6-9C92-CD1AEDD8F886}">
      <dgm:prSet/>
      <dgm:spPr/>
      <dgm:t>
        <a:bodyPr/>
        <a:lstStyle/>
        <a:p>
          <a:endParaRPr lang="sk-SK"/>
        </a:p>
      </dgm:t>
    </dgm:pt>
    <dgm:pt modelId="{9E7E8D0F-46D7-40AF-BBBF-D91AC58E1468}">
      <dgm:prSet/>
      <dgm:spPr/>
      <dgm:t>
        <a:bodyPr/>
        <a:lstStyle/>
        <a:p>
          <a:r>
            <a:rPr lang="sk-SK" dirty="0" smtClean="0"/>
            <a:t>podmienená zrením centrálnej nervovej sústavy, dosiahnutie potrebného stupňa vývinu</a:t>
          </a:r>
          <a:endParaRPr lang="sk-SK"/>
        </a:p>
      </dgm:t>
    </dgm:pt>
    <dgm:pt modelId="{DDF5661A-9EA8-496B-9A9C-517BCF79910D}" type="parTrans" cxnId="{B3C6F10E-E524-488E-A61E-E065A11136C3}">
      <dgm:prSet/>
      <dgm:spPr/>
      <dgm:t>
        <a:bodyPr/>
        <a:lstStyle/>
        <a:p>
          <a:endParaRPr lang="sk-SK"/>
        </a:p>
      </dgm:t>
    </dgm:pt>
    <dgm:pt modelId="{2BDD0099-E312-43ED-AFE2-0EB889BC40D3}" type="sibTrans" cxnId="{B3C6F10E-E524-488E-A61E-E065A11136C3}">
      <dgm:prSet/>
      <dgm:spPr/>
      <dgm:t>
        <a:bodyPr/>
        <a:lstStyle/>
        <a:p>
          <a:endParaRPr lang="sk-SK"/>
        </a:p>
      </dgm:t>
    </dgm:pt>
    <dgm:pt modelId="{2C3DFB86-8F9C-4C64-9546-5893E3E59E49}" type="pres">
      <dgm:prSet presAssocID="{D3B6DE32-727A-4883-9F73-F0945B5807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4EE751EC-06F0-4348-8398-7BAA30FB87A3}" type="pres">
      <dgm:prSet presAssocID="{CD849AF2-57A3-4C02-BDAB-8FAA7067C97F}" presName="vertOne" presStyleCnt="0"/>
      <dgm:spPr/>
    </dgm:pt>
    <dgm:pt modelId="{35858361-BCEB-4B3F-B169-3DCD03D85752}" type="pres">
      <dgm:prSet presAssocID="{CD849AF2-57A3-4C02-BDAB-8FAA7067C97F}" presName="txOne" presStyleLbl="node0" presStyleIdx="0" presStyleCnt="1" custScaleX="100074" custScaleY="12400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E056D9C-69E4-4B12-96DA-0E79C646D1E9}" type="pres">
      <dgm:prSet presAssocID="{CD849AF2-57A3-4C02-BDAB-8FAA7067C97F}" presName="parTransOne" presStyleCnt="0"/>
      <dgm:spPr/>
    </dgm:pt>
    <dgm:pt modelId="{45BFF1DB-C728-442F-BD5C-FA9094099022}" type="pres">
      <dgm:prSet presAssocID="{CD849AF2-57A3-4C02-BDAB-8FAA7067C97F}" presName="horzOne" presStyleCnt="0"/>
      <dgm:spPr/>
    </dgm:pt>
    <dgm:pt modelId="{469575DC-4CB4-4AB5-BE36-D8F323A9501D}" type="pres">
      <dgm:prSet presAssocID="{6C0A0273-CF8A-4888-AD96-3877EBCD8F3E}" presName="vertTwo" presStyleCnt="0"/>
      <dgm:spPr/>
    </dgm:pt>
    <dgm:pt modelId="{9276DAFE-7D50-4734-836C-E117F25E6CFE}" type="pres">
      <dgm:prSet presAssocID="{6C0A0273-CF8A-4888-AD96-3877EBCD8F3E}" presName="txTwo" presStyleLbl="node2" presStyleIdx="0" presStyleCnt="2" custScaleX="56234" custLinFactNeighborX="-2785" custLinFactNeighborY="-3457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7AEC445-B2A4-4AA3-A8BD-43485D1932A9}" type="pres">
      <dgm:prSet presAssocID="{6C0A0273-CF8A-4888-AD96-3877EBCD8F3E}" presName="parTransTwo" presStyleCnt="0"/>
      <dgm:spPr/>
    </dgm:pt>
    <dgm:pt modelId="{D161B5DC-FFDE-459C-B7CF-2D09F9BBCC21}" type="pres">
      <dgm:prSet presAssocID="{6C0A0273-CF8A-4888-AD96-3877EBCD8F3E}" presName="horzTwo" presStyleCnt="0"/>
      <dgm:spPr/>
    </dgm:pt>
    <dgm:pt modelId="{F57B4BA7-A881-430F-80E0-657C2D4B3F1F}" type="pres">
      <dgm:prSet presAssocID="{9E7E8D0F-46D7-40AF-BBBF-D91AC58E1468}" presName="vertThree" presStyleCnt="0"/>
      <dgm:spPr/>
    </dgm:pt>
    <dgm:pt modelId="{591ACFEE-BCBB-4171-B53A-C85A0F5A8BD6}" type="pres">
      <dgm:prSet presAssocID="{9E7E8D0F-46D7-40AF-BBBF-D91AC58E146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AAB920F-6FC4-41EE-BEE8-81E2AC5D90CE}" type="pres">
      <dgm:prSet presAssocID="{9E7E8D0F-46D7-40AF-BBBF-D91AC58E1468}" presName="horzThree" presStyleCnt="0"/>
      <dgm:spPr/>
    </dgm:pt>
    <dgm:pt modelId="{1FB1E6C3-18BB-4FB5-8E71-C383D7528857}" type="pres">
      <dgm:prSet presAssocID="{6EF18694-0F61-4B00-BD32-901EE40779DA}" presName="sibSpaceTwo" presStyleCnt="0"/>
      <dgm:spPr/>
    </dgm:pt>
    <dgm:pt modelId="{4A99AAB7-3D2C-4403-9505-F51626C3077D}" type="pres">
      <dgm:prSet presAssocID="{1EF5BE5E-0EF1-48C9-B569-4AD4F0A3DC8E}" presName="vertTwo" presStyleCnt="0"/>
      <dgm:spPr/>
    </dgm:pt>
    <dgm:pt modelId="{EEB362AC-8457-4A88-A47D-469D5E66BCAC}" type="pres">
      <dgm:prSet presAssocID="{1EF5BE5E-0EF1-48C9-B569-4AD4F0A3DC8E}" presName="txTwo" presStyleLbl="node2" presStyleIdx="1" presStyleCnt="2" custLinFactNeighborX="-943" custLinFactNeighborY="-556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4CD0DE6-FFE3-425A-A36B-A0D54F05E5C4}" type="pres">
      <dgm:prSet presAssocID="{1EF5BE5E-0EF1-48C9-B569-4AD4F0A3DC8E}" presName="parTransTwo" presStyleCnt="0"/>
      <dgm:spPr/>
    </dgm:pt>
    <dgm:pt modelId="{E5678DC7-8B6D-4DF8-A870-87BA6A2F65E1}" type="pres">
      <dgm:prSet presAssocID="{1EF5BE5E-0EF1-48C9-B569-4AD4F0A3DC8E}" presName="horzTwo" presStyleCnt="0"/>
      <dgm:spPr/>
    </dgm:pt>
    <dgm:pt modelId="{C6A30DB8-5A20-4A18-BC75-1E3097ABC36D}" type="pres">
      <dgm:prSet presAssocID="{D4A97441-66DA-4C81-8ACC-8E7E378DEAA5}" presName="vertThree" presStyleCnt="0"/>
      <dgm:spPr/>
    </dgm:pt>
    <dgm:pt modelId="{1369E625-CF7C-4AEA-9BBC-2B21592438CC}" type="pres">
      <dgm:prSet presAssocID="{D4A97441-66DA-4C81-8ACC-8E7E378DEAA5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29F72A0-28DA-46CA-B5F0-3B946FBD5E8C}" type="pres">
      <dgm:prSet presAssocID="{D4A97441-66DA-4C81-8ACC-8E7E378DEAA5}" presName="horzThree" presStyleCnt="0"/>
      <dgm:spPr/>
    </dgm:pt>
  </dgm:ptLst>
  <dgm:cxnLst>
    <dgm:cxn modelId="{3589BF83-30CE-48AE-B055-191325141FE6}" type="presOf" srcId="{1EF5BE5E-0EF1-48C9-B569-4AD4F0A3DC8E}" destId="{EEB362AC-8457-4A88-A47D-469D5E66BCAC}" srcOrd="0" destOrd="0" presId="urn:microsoft.com/office/officeart/2005/8/layout/hierarchy4"/>
    <dgm:cxn modelId="{B3C6F10E-E524-488E-A61E-E065A11136C3}" srcId="{6C0A0273-CF8A-4888-AD96-3877EBCD8F3E}" destId="{9E7E8D0F-46D7-40AF-BBBF-D91AC58E1468}" srcOrd="0" destOrd="0" parTransId="{DDF5661A-9EA8-496B-9A9C-517BCF79910D}" sibTransId="{2BDD0099-E312-43ED-AFE2-0EB889BC40D3}"/>
    <dgm:cxn modelId="{2A0174E8-EFC3-4645-86A1-65F7CCEF1758}" srcId="{D3B6DE32-727A-4883-9F73-F0945B580762}" destId="{CD849AF2-57A3-4C02-BDAB-8FAA7067C97F}" srcOrd="0" destOrd="0" parTransId="{B5EBCF22-65E9-432D-9E81-BB45AE5B31E7}" sibTransId="{00D15F86-D62C-4237-98FF-3764A3761D30}"/>
    <dgm:cxn modelId="{0388A9E2-6303-457A-AAD1-1A50945069A4}" type="presOf" srcId="{6C0A0273-CF8A-4888-AD96-3877EBCD8F3E}" destId="{9276DAFE-7D50-4734-836C-E117F25E6CFE}" srcOrd="0" destOrd="0" presId="urn:microsoft.com/office/officeart/2005/8/layout/hierarchy4"/>
    <dgm:cxn modelId="{E615E47F-88B6-4DFC-AACC-7B31A9B582BB}" type="presOf" srcId="{9E7E8D0F-46D7-40AF-BBBF-D91AC58E1468}" destId="{591ACFEE-BCBB-4171-B53A-C85A0F5A8BD6}" srcOrd="0" destOrd="0" presId="urn:microsoft.com/office/officeart/2005/8/layout/hierarchy4"/>
    <dgm:cxn modelId="{5C1AF7F8-BE5F-4D6F-8D7F-78E0F93D0F58}" srcId="{CD849AF2-57A3-4C02-BDAB-8FAA7067C97F}" destId="{1EF5BE5E-0EF1-48C9-B569-4AD4F0A3DC8E}" srcOrd="1" destOrd="0" parTransId="{028DCB82-C516-4718-BEA0-516A4CB1819F}" sibTransId="{AF310556-B9E2-452D-8C2D-58BBA740657D}"/>
    <dgm:cxn modelId="{776A7715-7C43-424A-820F-C2663FB1001A}" type="presOf" srcId="{CD849AF2-57A3-4C02-BDAB-8FAA7067C97F}" destId="{35858361-BCEB-4B3F-B169-3DCD03D85752}" srcOrd="0" destOrd="0" presId="urn:microsoft.com/office/officeart/2005/8/layout/hierarchy4"/>
    <dgm:cxn modelId="{E81ACCD5-845E-45E6-9C92-CD1AEDD8F886}" srcId="{1EF5BE5E-0EF1-48C9-B569-4AD4F0A3DC8E}" destId="{D4A97441-66DA-4C81-8ACC-8E7E378DEAA5}" srcOrd="0" destOrd="0" parTransId="{06DF4954-9837-42E9-BEE4-2C5326C3504A}" sibTransId="{66CCE14F-094D-4853-B768-8ABEA9444E33}"/>
    <dgm:cxn modelId="{504DF021-8992-4FDF-A08D-AEE3A90348F9}" srcId="{CD849AF2-57A3-4C02-BDAB-8FAA7067C97F}" destId="{6C0A0273-CF8A-4888-AD96-3877EBCD8F3E}" srcOrd="0" destOrd="0" parTransId="{C8E5A0A3-B8CA-4EBD-9A7A-4515C80A718E}" sibTransId="{6EF18694-0F61-4B00-BD32-901EE40779DA}"/>
    <dgm:cxn modelId="{37A5A6C2-46AB-4AC7-83F3-740A4EB9AD56}" type="presOf" srcId="{D3B6DE32-727A-4883-9F73-F0945B580762}" destId="{2C3DFB86-8F9C-4C64-9546-5893E3E59E49}" srcOrd="0" destOrd="0" presId="urn:microsoft.com/office/officeart/2005/8/layout/hierarchy4"/>
    <dgm:cxn modelId="{23D6258C-DB6E-4C4D-AEF9-76E8E33FA919}" type="presOf" srcId="{D4A97441-66DA-4C81-8ACC-8E7E378DEAA5}" destId="{1369E625-CF7C-4AEA-9BBC-2B21592438CC}" srcOrd="0" destOrd="0" presId="urn:microsoft.com/office/officeart/2005/8/layout/hierarchy4"/>
    <dgm:cxn modelId="{068F7A56-7530-4D27-9602-11031A671416}" type="presParOf" srcId="{2C3DFB86-8F9C-4C64-9546-5893E3E59E49}" destId="{4EE751EC-06F0-4348-8398-7BAA30FB87A3}" srcOrd="0" destOrd="0" presId="urn:microsoft.com/office/officeart/2005/8/layout/hierarchy4"/>
    <dgm:cxn modelId="{CA000BFC-B600-436D-B99A-EE08FCBC0241}" type="presParOf" srcId="{4EE751EC-06F0-4348-8398-7BAA30FB87A3}" destId="{35858361-BCEB-4B3F-B169-3DCD03D85752}" srcOrd="0" destOrd="0" presId="urn:microsoft.com/office/officeart/2005/8/layout/hierarchy4"/>
    <dgm:cxn modelId="{3DB73B23-CD96-472B-BD2C-3EE921937D6B}" type="presParOf" srcId="{4EE751EC-06F0-4348-8398-7BAA30FB87A3}" destId="{8E056D9C-69E4-4B12-96DA-0E79C646D1E9}" srcOrd="1" destOrd="0" presId="urn:microsoft.com/office/officeart/2005/8/layout/hierarchy4"/>
    <dgm:cxn modelId="{52478F1C-34FC-4757-9830-541F45FDBF95}" type="presParOf" srcId="{4EE751EC-06F0-4348-8398-7BAA30FB87A3}" destId="{45BFF1DB-C728-442F-BD5C-FA9094099022}" srcOrd="2" destOrd="0" presId="urn:microsoft.com/office/officeart/2005/8/layout/hierarchy4"/>
    <dgm:cxn modelId="{CDDBABEE-5238-428B-BF0E-B9C94C92AB85}" type="presParOf" srcId="{45BFF1DB-C728-442F-BD5C-FA9094099022}" destId="{469575DC-4CB4-4AB5-BE36-D8F323A9501D}" srcOrd="0" destOrd="0" presId="urn:microsoft.com/office/officeart/2005/8/layout/hierarchy4"/>
    <dgm:cxn modelId="{EE1C6C08-CA24-4550-BCD6-852C0F24311D}" type="presParOf" srcId="{469575DC-4CB4-4AB5-BE36-D8F323A9501D}" destId="{9276DAFE-7D50-4734-836C-E117F25E6CFE}" srcOrd="0" destOrd="0" presId="urn:microsoft.com/office/officeart/2005/8/layout/hierarchy4"/>
    <dgm:cxn modelId="{8E2B5DA3-E8A0-4121-BE8E-0A558F4B0311}" type="presParOf" srcId="{469575DC-4CB4-4AB5-BE36-D8F323A9501D}" destId="{E7AEC445-B2A4-4AA3-A8BD-43485D1932A9}" srcOrd="1" destOrd="0" presId="urn:microsoft.com/office/officeart/2005/8/layout/hierarchy4"/>
    <dgm:cxn modelId="{FD784F38-D2B7-4E3D-8E03-C99F6CA9FBC1}" type="presParOf" srcId="{469575DC-4CB4-4AB5-BE36-D8F323A9501D}" destId="{D161B5DC-FFDE-459C-B7CF-2D09F9BBCC21}" srcOrd="2" destOrd="0" presId="urn:microsoft.com/office/officeart/2005/8/layout/hierarchy4"/>
    <dgm:cxn modelId="{B2797181-E7AF-456E-B6A4-B86FABEE6C9B}" type="presParOf" srcId="{D161B5DC-FFDE-459C-B7CF-2D09F9BBCC21}" destId="{F57B4BA7-A881-430F-80E0-657C2D4B3F1F}" srcOrd="0" destOrd="0" presId="urn:microsoft.com/office/officeart/2005/8/layout/hierarchy4"/>
    <dgm:cxn modelId="{E3C4EBE6-BBE7-4342-AB38-E6D14CC29454}" type="presParOf" srcId="{F57B4BA7-A881-430F-80E0-657C2D4B3F1F}" destId="{591ACFEE-BCBB-4171-B53A-C85A0F5A8BD6}" srcOrd="0" destOrd="0" presId="urn:microsoft.com/office/officeart/2005/8/layout/hierarchy4"/>
    <dgm:cxn modelId="{3DB387D7-3383-45E3-AF96-DE93684F00D4}" type="presParOf" srcId="{F57B4BA7-A881-430F-80E0-657C2D4B3F1F}" destId="{CAAB920F-6FC4-41EE-BEE8-81E2AC5D90CE}" srcOrd="1" destOrd="0" presId="urn:microsoft.com/office/officeart/2005/8/layout/hierarchy4"/>
    <dgm:cxn modelId="{B5D4CA7D-BD48-4164-AAEB-741893066ABB}" type="presParOf" srcId="{45BFF1DB-C728-442F-BD5C-FA9094099022}" destId="{1FB1E6C3-18BB-4FB5-8E71-C383D7528857}" srcOrd="1" destOrd="0" presId="urn:microsoft.com/office/officeart/2005/8/layout/hierarchy4"/>
    <dgm:cxn modelId="{510E5272-5E4B-4757-B0FB-6F4A00108377}" type="presParOf" srcId="{45BFF1DB-C728-442F-BD5C-FA9094099022}" destId="{4A99AAB7-3D2C-4403-9505-F51626C3077D}" srcOrd="2" destOrd="0" presId="urn:microsoft.com/office/officeart/2005/8/layout/hierarchy4"/>
    <dgm:cxn modelId="{447BA91E-6DE0-4AD8-BDC6-828E57618B6B}" type="presParOf" srcId="{4A99AAB7-3D2C-4403-9505-F51626C3077D}" destId="{EEB362AC-8457-4A88-A47D-469D5E66BCAC}" srcOrd="0" destOrd="0" presId="urn:microsoft.com/office/officeart/2005/8/layout/hierarchy4"/>
    <dgm:cxn modelId="{E999A4FC-6078-4C68-872F-36046306EA2E}" type="presParOf" srcId="{4A99AAB7-3D2C-4403-9505-F51626C3077D}" destId="{24CD0DE6-FFE3-425A-A36B-A0D54F05E5C4}" srcOrd="1" destOrd="0" presId="urn:microsoft.com/office/officeart/2005/8/layout/hierarchy4"/>
    <dgm:cxn modelId="{CA40C62D-7365-4D04-B5B5-5DA8CB628631}" type="presParOf" srcId="{4A99AAB7-3D2C-4403-9505-F51626C3077D}" destId="{E5678DC7-8B6D-4DF8-A870-87BA6A2F65E1}" srcOrd="2" destOrd="0" presId="urn:microsoft.com/office/officeart/2005/8/layout/hierarchy4"/>
    <dgm:cxn modelId="{72DB26E5-94FC-46B0-8703-7E3AB31910EF}" type="presParOf" srcId="{E5678DC7-8B6D-4DF8-A870-87BA6A2F65E1}" destId="{C6A30DB8-5A20-4A18-BC75-1E3097ABC36D}" srcOrd="0" destOrd="0" presId="urn:microsoft.com/office/officeart/2005/8/layout/hierarchy4"/>
    <dgm:cxn modelId="{A77750A4-C910-4385-9F27-A92545C422B5}" type="presParOf" srcId="{C6A30DB8-5A20-4A18-BC75-1E3097ABC36D}" destId="{1369E625-CF7C-4AEA-9BBC-2B21592438CC}" srcOrd="0" destOrd="0" presId="urn:microsoft.com/office/officeart/2005/8/layout/hierarchy4"/>
    <dgm:cxn modelId="{05583A58-8654-4D62-801A-6A071556E1CA}" type="presParOf" srcId="{C6A30DB8-5A20-4A18-BC75-1E3097ABC36D}" destId="{929F72A0-28DA-46CA-B5F0-3B946FBD5E8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B6DE32-727A-4883-9F73-F0945B580762}" type="doc">
      <dgm:prSet loTypeId="urn:microsoft.com/office/officeart/2005/8/layout/hierarchy4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CD849AF2-57A3-4C02-BDAB-8FAA7067C97F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sk-SK" sz="3200" b="1" dirty="0" smtClean="0"/>
            <a:t>KRITÉRIA ŠKOLSKEJ SPÔSOBILOSTI:</a:t>
          </a:r>
          <a:endParaRPr lang="sk-SK" sz="3200" dirty="0"/>
        </a:p>
      </dgm:t>
    </dgm:pt>
    <dgm:pt modelId="{00D15F86-D62C-4237-98FF-3764A3761D30}" type="sibTrans" cxnId="{2A0174E8-EFC3-4645-86A1-65F7CCEF1758}">
      <dgm:prSet/>
      <dgm:spPr/>
      <dgm:t>
        <a:bodyPr/>
        <a:lstStyle/>
        <a:p>
          <a:endParaRPr lang="sk-SK"/>
        </a:p>
      </dgm:t>
    </dgm:pt>
    <dgm:pt modelId="{B5EBCF22-65E9-432D-9E81-BB45AE5B31E7}" type="parTrans" cxnId="{2A0174E8-EFC3-4645-86A1-65F7CCEF1758}">
      <dgm:prSet/>
      <dgm:spPr/>
      <dgm:t>
        <a:bodyPr/>
        <a:lstStyle/>
        <a:p>
          <a:endParaRPr lang="sk-SK"/>
        </a:p>
      </dgm:t>
    </dgm:pt>
    <dgm:pt modelId="{2BB1BCEE-63F7-405B-929E-AF378FA9AE5E}">
      <dgm:prSet/>
      <dgm:spPr/>
      <dgm:t>
        <a:bodyPr/>
        <a:lstStyle/>
        <a:p>
          <a:r>
            <a:rPr lang="sk-SK"/>
            <a:t>Telesný vývin a zdravotný stav</a:t>
          </a:r>
        </a:p>
      </dgm:t>
    </dgm:pt>
    <dgm:pt modelId="{2BB6DF8F-1C36-4A28-BBC9-061FDDFDA49C}" type="parTrans" cxnId="{7F0A0422-307C-4361-B0A9-404834817F61}">
      <dgm:prSet/>
      <dgm:spPr/>
      <dgm:t>
        <a:bodyPr/>
        <a:lstStyle/>
        <a:p>
          <a:endParaRPr lang="sk-SK"/>
        </a:p>
      </dgm:t>
    </dgm:pt>
    <dgm:pt modelId="{9C26DFC4-4442-466D-8D16-CEDA5E4F4143}" type="sibTrans" cxnId="{7F0A0422-307C-4361-B0A9-404834817F61}">
      <dgm:prSet/>
      <dgm:spPr/>
      <dgm:t>
        <a:bodyPr/>
        <a:lstStyle/>
        <a:p>
          <a:endParaRPr lang="sk-SK"/>
        </a:p>
      </dgm:t>
    </dgm:pt>
    <dgm:pt modelId="{C030334F-27AA-4511-8160-C1BD28298A6B}">
      <dgm:prSet/>
      <dgm:spPr/>
      <dgm:t>
        <a:bodyPr/>
        <a:lstStyle/>
        <a:p>
          <a:r>
            <a:rPr lang="sk-SK" dirty="0"/>
            <a:t>Úroveň vyspelostí kognitívnych (poznávacích) funkcií</a:t>
          </a:r>
        </a:p>
      </dgm:t>
    </dgm:pt>
    <dgm:pt modelId="{058851A4-F0D1-4D2A-97E9-32ABE0B4AEFD}" type="parTrans" cxnId="{F2406F79-BC2A-40D7-82B5-C9652F995E27}">
      <dgm:prSet/>
      <dgm:spPr/>
      <dgm:t>
        <a:bodyPr/>
        <a:lstStyle/>
        <a:p>
          <a:endParaRPr lang="sk-SK"/>
        </a:p>
      </dgm:t>
    </dgm:pt>
    <dgm:pt modelId="{C4F49C1B-3818-46AA-A956-084A4DD86ED0}" type="sibTrans" cxnId="{F2406F79-BC2A-40D7-82B5-C9652F995E27}">
      <dgm:prSet/>
      <dgm:spPr/>
      <dgm:t>
        <a:bodyPr/>
        <a:lstStyle/>
        <a:p>
          <a:endParaRPr lang="sk-SK"/>
        </a:p>
      </dgm:t>
    </dgm:pt>
    <dgm:pt modelId="{2B49C0A0-5C55-4DD5-B82E-D0DABCB72E7A}">
      <dgm:prSet/>
      <dgm:spPr/>
      <dgm:t>
        <a:bodyPr/>
        <a:lstStyle/>
        <a:p>
          <a:r>
            <a:rPr lang="sk-SK"/>
            <a:t>Úroveň práceschopnosti (pracovné predpoklady, návyky)</a:t>
          </a:r>
        </a:p>
      </dgm:t>
    </dgm:pt>
    <dgm:pt modelId="{19BFE57B-1A18-4D81-A2BB-12F820FB6A12}" type="parTrans" cxnId="{8547D214-6D12-43B3-8AC1-2C764169BDDF}">
      <dgm:prSet/>
      <dgm:spPr/>
      <dgm:t>
        <a:bodyPr/>
        <a:lstStyle/>
        <a:p>
          <a:endParaRPr lang="sk-SK"/>
        </a:p>
      </dgm:t>
    </dgm:pt>
    <dgm:pt modelId="{6EEB4294-38FF-4871-9B06-406AC21E1197}" type="sibTrans" cxnId="{8547D214-6D12-43B3-8AC1-2C764169BDDF}">
      <dgm:prSet/>
      <dgm:spPr/>
      <dgm:t>
        <a:bodyPr/>
        <a:lstStyle/>
        <a:p>
          <a:endParaRPr lang="sk-SK"/>
        </a:p>
      </dgm:t>
    </dgm:pt>
    <dgm:pt modelId="{E271511F-0E54-4FA9-B257-0FCE4CEA8219}">
      <dgm:prSet/>
      <dgm:spPr/>
      <dgm:t>
        <a:bodyPr/>
        <a:lstStyle/>
        <a:p>
          <a:r>
            <a:rPr lang="sk-SK" b="0" i="0"/>
            <a:t>Emocionálno-sociálna</a:t>
          </a:r>
          <a:r>
            <a:rPr lang="sk-SK" b="0" i="0" baseline="0"/>
            <a:t> zrelosť</a:t>
          </a:r>
          <a:endParaRPr lang="sk-SK" b="0" i="0"/>
        </a:p>
      </dgm:t>
    </dgm:pt>
    <dgm:pt modelId="{599D8888-25DA-4448-941F-77D96DB4ABB8}" type="parTrans" cxnId="{11E729C1-7D15-43BD-85A7-F9302E2F3E2C}">
      <dgm:prSet/>
      <dgm:spPr/>
      <dgm:t>
        <a:bodyPr/>
        <a:lstStyle/>
        <a:p>
          <a:endParaRPr lang="sk-SK"/>
        </a:p>
      </dgm:t>
    </dgm:pt>
    <dgm:pt modelId="{87F56141-20B8-4A91-A1AC-02576404CD2A}" type="sibTrans" cxnId="{11E729C1-7D15-43BD-85A7-F9302E2F3E2C}">
      <dgm:prSet/>
      <dgm:spPr/>
      <dgm:t>
        <a:bodyPr/>
        <a:lstStyle/>
        <a:p>
          <a:endParaRPr lang="sk-SK"/>
        </a:p>
      </dgm:t>
    </dgm:pt>
    <dgm:pt modelId="{65A63D32-EE89-419E-B352-F948BE03653A}">
      <dgm:prSet custT="1"/>
      <dgm:spPr/>
      <dgm:t>
        <a:bodyPr/>
        <a:lstStyle/>
        <a:p>
          <a:r>
            <a:rPr lang="sk-SK" sz="1600" dirty="0"/>
            <a:t>Posúdenie je </a:t>
          </a:r>
          <a:r>
            <a:rPr lang="sk-SK" sz="1600" dirty="0" smtClean="0"/>
            <a:t>v </a:t>
          </a:r>
          <a:r>
            <a:rPr lang="sk-SK" sz="1600" dirty="0"/>
            <a:t>kompetencii pediatra</a:t>
          </a:r>
          <a:r>
            <a:rPr lang="sk-SK" sz="900" dirty="0"/>
            <a:t>.</a:t>
          </a:r>
        </a:p>
      </dgm:t>
    </dgm:pt>
    <dgm:pt modelId="{AD66080F-9096-4668-ADB7-371BC950D896}" type="parTrans" cxnId="{92F2C3F2-2C56-4FA2-A9AC-D76B7A63B853}">
      <dgm:prSet/>
      <dgm:spPr/>
      <dgm:t>
        <a:bodyPr/>
        <a:lstStyle/>
        <a:p>
          <a:endParaRPr lang="sk-SK"/>
        </a:p>
      </dgm:t>
    </dgm:pt>
    <dgm:pt modelId="{8AF2016B-9AE7-4389-AFA9-5A8D19B6B3B3}" type="sibTrans" cxnId="{92F2C3F2-2C56-4FA2-A9AC-D76B7A63B853}">
      <dgm:prSet/>
      <dgm:spPr/>
      <dgm:t>
        <a:bodyPr/>
        <a:lstStyle/>
        <a:p>
          <a:endParaRPr lang="sk-SK"/>
        </a:p>
      </dgm:t>
    </dgm:pt>
    <dgm:pt modelId="{DDFE0B60-9E60-4FDE-86DF-A991FA1AFCC5}">
      <dgm:prSet custT="1"/>
      <dgm:spPr/>
      <dgm:t>
        <a:bodyPr/>
        <a:lstStyle/>
        <a:p>
          <a:pPr algn="l"/>
          <a:r>
            <a:rPr lang="sk-SK" sz="1600" dirty="0"/>
            <a:t>Reč</a:t>
          </a:r>
        </a:p>
        <a:p>
          <a:pPr algn="l"/>
          <a:r>
            <a:rPr lang="sk-SK" sz="1600" dirty="0" err="1"/>
            <a:t>Vizuomotorika</a:t>
          </a:r>
          <a:r>
            <a:rPr lang="sk-SK" sz="1600" dirty="0"/>
            <a:t>, </a:t>
          </a:r>
          <a:r>
            <a:rPr lang="sk-SK" sz="1600" dirty="0" err="1"/>
            <a:t>grafomotorika</a:t>
          </a:r>
          <a:endParaRPr lang="sk-SK" sz="1600" dirty="0"/>
        </a:p>
        <a:p>
          <a:pPr algn="l"/>
          <a:r>
            <a:rPr lang="sk-SK" sz="1600" dirty="0"/>
            <a:t>Sluchové vnímanie</a:t>
          </a:r>
        </a:p>
        <a:p>
          <a:pPr algn="l"/>
          <a:r>
            <a:rPr lang="sk-SK" sz="1600" dirty="0"/>
            <a:t>Zrakové vnímanie</a:t>
          </a:r>
        </a:p>
        <a:p>
          <a:pPr algn="l"/>
          <a:r>
            <a:rPr lang="sk-SK" sz="1600" dirty="0"/>
            <a:t>Základné matematické predstavy</a:t>
          </a:r>
        </a:p>
        <a:p>
          <a:pPr algn="l"/>
          <a:r>
            <a:rPr lang="sk-SK" sz="1600" dirty="0"/>
            <a:t>Vnímanie priestoru</a:t>
          </a:r>
        </a:p>
        <a:p>
          <a:pPr algn="l"/>
          <a:r>
            <a:rPr lang="sk-SK" sz="1600" dirty="0"/>
            <a:t>Vnímanie času</a:t>
          </a:r>
        </a:p>
      </dgm:t>
    </dgm:pt>
    <dgm:pt modelId="{66B8A1A9-1CB2-45BE-89E2-A12FA612A048}" type="parTrans" cxnId="{819A5EA4-59B4-40B0-BB31-EA2575CB1C07}">
      <dgm:prSet/>
      <dgm:spPr/>
      <dgm:t>
        <a:bodyPr/>
        <a:lstStyle/>
        <a:p>
          <a:endParaRPr lang="sk-SK"/>
        </a:p>
      </dgm:t>
    </dgm:pt>
    <dgm:pt modelId="{85EC74A8-A5DA-4A90-AA61-E68212D9F2AA}" type="sibTrans" cxnId="{819A5EA4-59B4-40B0-BB31-EA2575CB1C07}">
      <dgm:prSet/>
      <dgm:spPr/>
      <dgm:t>
        <a:bodyPr/>
        <a:lstStyle/>
        <a:p>
          <a:endParaRPr lang="sk-SK"/>
        </a:p>
      </dgm:t>
    </dgm:pt>
    <dgm:pt modelId="{E82EC931-DF06-4C7F-AF8E-74CB170D034E}">
      <dgm:prSet custT="1"/>
      <dgm:spPr/>
      <dgm:t>
        <a:bodyPr/>
        <a:lstStyle/>
        <a:p>
          <a:pPr algn="l"/>
          <a:r>
            <a:rPr lang="sk-SK" sz="1400" dirty="0"/>
            <a:t>Záujem o učenie</a:t>
          </a:r>
        </a:p>
        <a:p>
          <a:pPr algn="l"/>
          <a:r>
            <a:rPr lang="sk-SK" sz="1400" dirty="0"/>
            <a:t>Zamerať svoju pozornosť na danú úlohu </a:t>
          </a:r>
        </a:p>
        <a:p>
          <a:pPr algn="l"/>
          <a:r>
            <a:rPr lang="sk-SK" sz="1400" dirty="0"/>
            <a:t>Zmysel pre povinnosť, zodpovednosť </a:t>
          </a:r>
        </a:p>
        <a:p>
          <a:pPr algn="l"/>
          <a:r>
            <a:rPr lang="sk-SK" sz="1400" dirty="0"/>
            <a:t>Primeraná miera samostatnosti...</a:t>
          </a:r>
        </a:p>
        <a:p>
          <a:pPr algn="l"/>
          <a:r>
            <a:rPr lang="sk-SK" sz="1400" dirty="0"/>
            <a:t>Podmienené je to hlavne vyzretosťou CNS, súvisí aj so zrelosťou osobnosti a výchovným prístupom. </a:t>
          </a:r>
        </a:p>
      </dgm:t>
    </dgm:pt>
    <dgm:pt modelId="{4C723806-26C3-4C03-BF0D-F2A93F9A83FF}" type="parTrans" cxnId="{0E2F9B36-5D0A-425D-9A0A-1A2CA0B3EC91}">
      <dgm:prSet/>
      <dgm:spPr/>
      <dgm:t>
        <a:bodyPr/>
        <a:lstStyle/>
        <a:p>
          <a:endParaRPr lang="sk-SK"/>
        </a:p>
      </dgm:t>
    </dgm:pt>
    <dgm:pt modelId="{DE1ED319-1347-4837-B406-074B78C826E1}" type="sibTrans" cxnId="{0E2F9B36-5D0A-425D-9A0A-1A2CA0B3EC91}">
      <dgm:prSet/>
      <dgm:spPr/>
      <dgm:t>
        <a:bodyPr/>
        <a:lstStyle/>
        <a:p>
          <a:endParaRPr lang="sk-SK"/>
        </a:p>
      </dgm:t>
    </dgm:pt>
    <dgm:pt modelId="{3F603291-3D51-4E95-B8C2-C54A91E5D0F2}">
      <dgm:prSet custT="1"/>
      <dgm:spPr/>
      <dgm:t>
        <a:bodyPr/>
        <a:lstStyle/>
        <a:p>
          <a:pPr algn="l"/>
          <a:r>
            <a:rPr lang="sk-SK" sz="1400" dirty="0"/>
            <a:t>Veku primerané zvládanie emócií, sebaovládanie</a:t>
          </a:r>
        </a:p>
        <a:p>
          <a:pPr algn="l"/>
          <a:r>
            <a:rPr lang="sk-SK" sz="1400" dirty="0"/>
            <a:t>Odolnosť voči (neúspechu, prekážkam...)</a:t>
          </a:r>
        </a:p>
        <a:p>
          <a:pPr algn="l"/>
          <a:r>
            <a:rPr lang="sk-SK" sz="1400" dirty="0"/>
            <a:t>Odlúčenie sa od rodičov</a:t>
          </a:r>
        </a:p>
        <a:p>
          <a:pPr algn="l"/>
          <a:r>
            <a:rPr lang="sk-SK" sz="1400" dirty="0"/>
            <a:t>Rešpektovanie cudzej autority</a:t>
          </a:r>
        </a:p>
        <a:p>
          <a:pPr algn="l"/>
          <a:r>
            <a:rPr lang="sk-SK" sz="1400" dirty="0"/>
            <a:t>Začlenenie sa do skupiny rovesníkov</a:t>
          </a:r>
        </a:p>
        <a:p>
          <a:pPr algn="l"/>
          <a:r>
            <a:rPr lang="sk-SK" sz="1400" dirty="0"/>
            <a:t>Ovládanie pravidiel slušného správania... </a:t>
          </a:r>
        </a:p>
      </dgm:t>
    </dgm:pt>
    <dgm:pt modelId="{2EC7104D-E1E2-4CCF-A948-382C852BC257}" type="parTrans" cxnId="{108F0F0B-AE9B-4242-AC3A-7BDA066FB9C1}">
      <dgm:prSet/>
      <dgm:spPr/>
      <dgm:t>
        <a:bodyPr/>
        <a:lstStyle/>
        <a:p>
          <a:endParaRPr lang="sk-SK"/>
        </a:p>
      </dgm:t>
    </dgm:pt>
    <dgm:pt modelId="{E86B3AE6-23FD-4BB5-8E48-8591D82134B8}" type="sibTrans" cxnId="{108F0F0B-AE9B-4242-AC3A-7BDA066FB9C1}">
      <dgm:prSet/>
      <dgm:spPr/>
      <dgm:t>
        <a:bodyPr/>
        <a:lstStyle/>
        <a:p>
          <a:endParaRPr lang="sk-SK"/>
        </a:p>
      </dgm:t>
    </dgm:pt>
    <dgm:pt modelId="{2C3DFB86-8F9C-4C64-9546-5893E3E59E49}" type="pres">
      <dgm:prSet presAssocID="{D3B6DE32-727A-4883-9F73-F0945B5807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4EE751EC-06F0-4348-8398-7BAA30FB87A3}" type="pres">
      <dgm:prSet presAssocID="{CD849AF2-57A3-4C02-BDAB-8FAA7067C97F}" presName="vertOne" presStyleCnt="0"/>
      <dgm:spPr/>
      <dgm:t>
        <a:bodyPr/>
        <a:lstStyle/>
        <a:p>
          <a:endParaRPr lang="sk-SK"/>
        </a:p>
      </dgm:t>
    </dgm:pt>
    <dgm:pt modelId="{35858361-BCEB-4B3F-B169-3DCD03D85752}" type="pres">
      <dgm:prSet presAssocID="{CD849AF2-57A3-4C02-BDAB-8FAA7067C97F}" presName="txOne" presStyleLbl="node0" presStyleIdx="0" presStyleCnt="1" custScaleX="100088" custScaleY="23335" custLinFactNeighborX="-37" custLinFactNeighborY="-1454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E056D9C-69E4-4B12-96DA-0E79C646D1E9}" type="pres">
      <dgm:prSet presAssocID="{CD849AF2-57A3-4C02-BDAB-8FAA7067C97F}" presName="parTransOne" presStyleCnt="0"/>
      <dgm:spPr/>
      <dgm:t>
        <a:bodyPr/>
        <a:lstStyle/>
        <a:p>
          <a:endParaRPr lang="sk-SK"/>
        </a:p>
      </dgm:t>
    </dgm:pt>
    <dgm:pt modelId="{45BFF1DB-C728-442F-BD5C-FA9094099022}" type="pres">
      <dgm:prSet presAssocID="{CD849AF2-57A3-4C02-BDAB-8FAA7067C97F}" presName="horzOne" presStyleCnt="0"/>
      <dgm:spPr/>
      <dgm:t>
        <a:bodyPr/>
        <a:lstStyle/>
        <a:p>
          <a:endParaRPr lang="sk-SK"/>
        </a:p>
      </dgm:t>
    </dgm:pt>
    <dgm:pt modelId="{1AAC12FE-EDCD-4558-8212-B61E31E02B60}" type="pres">
      <dgm:prSet presAssocID="{2BB1BCEE-63F7-405B-929E-AF378FA9AE5E}" presName="vertTwo" presStyleCnt="0"/>
      <dgm:spPr/>
      <dgm:t>
        <a:bodyPr/>
        <a:lstStyle/>
        <a:p>
          <a:endParaRPr lang="sk-SK"/>
        </a:p>
      </dgm:t>
    </dgm:pt>
    <dgm:pt modelId="{31DCF078-2198-41E8-9EEF-4E0CF377A9E0}" type="pres">
      <dgm:prSet presAssocID="{2BB1BCEE-63F7-405B-929E-AF378FA9AE5E}" presName="txTwo" presStyleLbl="node2" presStyleIdx="0" presStyleCnt="4" custScaleX="107859" custScaleY="5659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BC3D180-1B83-435A-BA8D-CC54D419CC55}" type="pres">
      <dgm:prSet presAssocID="{2BB1BCEE-63F7-405B-929E-AF378FA9AE5E}" presName="parTransTwo" presStyleCnt="0"/>
      <dgm:spPr/>
      <dgm:t>
        <a:bodyPr/>
        <a:lstStyle/>
        <a:p>
          <a:endParaRPr lang="sk-SK"/>
        </a:p>
      </dgm:t>
    </dgm:pt>
    <dgm:pt modelId="{0C92CA9F-6676-4E36-889A-2AC003B7ECAD}" type="pres">
      <dgm:prSet presAssocID="{2BB1BCEE-63F7-405B-929E-AF378FA9AE5E}" presName="horzTwo" presStyleCnt="0"/>
      <dgm:spPr/>
      <dgm:t>
        <a:bodyPr/>
        <a:lstStyle/>
        <a:p>
          <a:endParaRPr lang="sk-SK"/>
        </a:p>
      </dgm:t>
    </dgm:pt>
    <dgm:pt modelId="{EAE13B20-6A2B-4050-B4C5-F211818AE77B}" type="pres">
      <dgm:prSet presAssocID="{65A63D32-EE89-419E-B352-F948BE03653A}" presName="vertThree" presStyleCnt="0"/>
      <dgm:spPr/>
      <dgm:t>
        <a:bodyPr/>
        <a:lstStyle/>
        <a:p>
          <a:endParaRPr lang="sk-SK"/>
        </a:p>
      </dgm:t>
    </dgm:pt>
    <dgm:pt modelId="{E9A1441B-E1E8-49EE-9FE4-4ABE39E4301C}" type="pres">
      <dgm:prSet presAssocID="{65A63D32-EE89-419E-B352-F948BE03653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3BF604A-BB71-45DA-AA1D-4ADF9B1BC77C}" type="pres">
      <dgm:prSet presAssocID="{65A63D32-EE89-419E-B352-F948BE03653A}" presName="horzThree" presStyleCnt="0"/>
      <dgm:spPr/>
      <dgm:t>
        <a:bodyPr/>
        <a:lstStyle/>
        <a:p>
          <a:endParaRPr lang="sk-SK"/>
        </a:p>
      </dgm:t>
    </dgm:pt>
    <dgm:pt modelId="{BB734127-EE63-454D-ABA6-B3864E0D4E2C}" type="pres">
      <dgm:prSet presAssocID="{9C26DFC4-4442-466D-8D16-CEDA5E4F4143}" presName="sibSpaceTwo" presStyleCnt="0"/>
      <dgm:spPr/>
      <dgm:t>
        <a:bodyPr/>
        <a:lstStyle/>
        <a:p>
          <a:endParaRPr lang="sk-SK"/>
        </a:p>
      </dgm:t>
    </dgm:pt>
    <dgm:pt modelId="{B3683F37-C7E1-4DD9-BB35-03A301914D1C}" type="pres">
      <dgm:prSet presAssocID="{C030334F-27AA-4511-8160-C1BD28298A6B}" presName="vertTwo" presStyleCnt="0"/>
      <dgm:spPr/>
      <dgm:t>
        <a:bodyPr/>
        <a:lstStyle/>
        <a:p>
          <a:endParaRPr lang="sk-SK"/>
        </a:p>
      </dgm:t>
    </dgm:pt>
    <dgm:pt modelId="{FE54850E-CA22-42C9-9806-4759F042C4D1}" type="pres">
      <dgm:prSet presAssocID="{C030334F-27AA-4511-8160-C1BD28298A6B}" presName="txTwo" presStyleLbl="node2" presStyleIdx="1" presStyleCnt="4" custScaleY="55692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D9E3D32-2DFD-4043-9A32-A28C1D782AFC}" type="pres">
      <dgm:prSet presAssocID="{C030334F-27AA-4511-8160-C1BD28298A6B}" presName="parTransTwo" presStyleCnt="0"/>
      <dgm:spPr/>
      <dgm:t>
        <a:bodyPr/>
        <a:lstStyle/>
        <a:p>
          <a:endParaRPr lang="sk-SK"/>
        </a:p>
      </dgm:t>
    </dgm:pt>
    <dgm:pt modelId="{4EE3D012-4433-4C7F-9FA7-DBC3F6494555}" type="pres">
      <dgm:prSet presAssocID="{C030334F-27AA-4511-8160-C1BD28298A6B}" presName="horzTwo" presStyleCnt="0"/>
      <dgm:spPr/>
      <dgm:t>
        <a:bodyPr/>
        <a:lstStyle/>
        <a:p>
          <a:endParaRPr lang="sk-SK"/>
        </a:p>
      </dgm:t>
    </dgm:pt>
    <dgm:pt modelId="{4FCA1F20-93E4-4849-9F9B-4EF85537AEC9}" type="pres">
      <dgm:prSet presAssocID="{DDFE0B60-9E60-4FDE-86DF-A991FA1AFCC5}" presName="vertThree" presStyleCnt="0"/>
      <dgm:spPr/>
      <dgm:t>
        <a:bodyPr/>
        <a:lstStyle/>
        <a:p>
          <a:endParaRPr lang="sk-SK"/>
        </a:p>
      </dgm:t>
    </dgm:pt>
    <dgm:pt modelId="{402A9D8C-6F6C-4E72-89DB-006E4804A728}" type="pres">
      <dgm:prSet presAssocID="{DDFE0B60-9E60-4FDE-86DF-A991FA1AFCC5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91E3C11-A420-4979-BC69-0232E310BC6C}" type="pres">
      <dgm:prSet presAssocID="{DDFE0B60-9E60-4FDE-86DF-A991FA1AFCC5}" presName="horzThree" presStyleCnt="0"/>
      <dgm:spPr/>
      <dgm:t>
        <a:bodyPr/>
        <a:lstStyle/>
        <a:p>
          <a:endParaRPr lang="sk-SK"/>
        </a:p>
      </dgm:t>
    </dgm:pt>
    <dgm:pt modelId="{32DB8042-96E7-40F2-878D-A062639AC9DC}" type="pres">
      <dgm:prSet presAssocID="{C4F49C1B-3818-46AA-A956-084A4DD86ED0}" presName="sibSpaceTwo" presStyleCnt="0"/>
      <dgm:spPr/>
      <dgm:t>
        <a:bodyPr/>
        <a:lstStyle/>
        <a:p>
          <a:endParaRPr lang="sk-SK"/>
        </a:p>
      </dgm:t>
    </dgm:pt>
    <dgm:pt modelId="{D261BD4D-3B30-462B-8C7C-548ABF00C984}" type="pres">
      <dgm:prSet presAssocID="{2B49C0A0-5C55-4DD5-B82E-D0DABCB72E7A}" presName="vertTwo" presStyleCnt="0"/>
      <dgm:spPr/>
      <dgm:t>
        <a:bodyPr/>
        <a:lstStyle/>
        <a:p>
          <a:endParaRPr lang="sk-SK"/>
        </a:p>
      </dgm:t>
    </dgm:pt>
    <dgm:pt modelId="{8D0110C3-4CF4-4438-9A20-C04CAE3B8170}" type="pres">
      <dgm:prSet presAssocID="{2B49C0A0-5C55-4DD5-B82E-D0DABCB72E7A}" presName="txTwo" presStyleLbl="node2" presStyleIdx="2" presStyleCnt="4" custScaleY="5513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A1CD35F-797D-41F9-AB94-D9504AB7BDD3}" type="pres">
      <dgm:prSet presAssocID="{2B49C0A0-5C55-4DD5-B82E-D0DABCB72E7A}" presName="parTransTwo" presStyleCnt="0"/>
      <dgm:spPr/>
      <dgm:t>
        <a:bodyPr/>
        <a:lstStyle/>
        <a:p>
          <a:endParaRPr lang="sk-SK"/>
        </a:p>
      </dgm:t>
    </dgm:pt>
    <dgm:pt modelId="{8EEF5CF2-309A-4C3A-BDB9-B4745D161E28}" type="pres">
      <dgm:prSet presAssocID="{2B49C0A0-5C55-4DD5-B82E-D0DABCB72E7A}" presName="horzTwo" presStyleCnt="0"/>
      <dgm:spPr/>
      <dgm:t>
        <a:bodyPr/>
        <a:lstStyle/>
        <a:p>
          <a:endParaRPr lang="sk-SK"/>
        </a:p>
      </dgm:t>
    </dgm:pt>
    <dgm:pt modelId="{77D0F0DE-6CAD-4431-9CBF-C0210F1A99F7}" type="pres">
      <dgm:prSet presAssocID="{E82EC931-DF06-4C7F-AF8E-74CB170D034E}" presName="vertThree" presStyleCnt="0"/>
      <dgm:spPr/>
      <dgm:t>
        <a:bodyPr/>
        <a:lstStyle/>
        <a:p>
          <a:endParaRPr lang="sk-SK"/>
        </a:p>
      </dgm:t>
    </dgm:pt>
    <dgm:pt modelId="{55A87F63-DE2E-4C95-ABE2-5AE3282C5AE7}" type="pres">
      <dgm:prSet presAssocID="{E82EC931-DF06-4C7F-AF8E-74CB170D034E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B1E012B-DD4A-4236-98CA-126A23247DC6}" type="pres">
      <dgm:prSet presAssocID="{E82EC931-DF06-4C7F-AF8E-74CB170D034E}" presName="horzThree" presStyleCnt="0"/>
      <dgm:spPr/>
      <dgm:t>
        <a:bodyPr/>
        <a:lstStyle/>
        <a:p>
          <a:endParaRPr lang="sk-SK"/>
        </a:p>
      </dgm:t>
    </dgm:pt>
    <dgm:pt modelId="{2966BB6B-F626-4596-93D1-C9F5802BB6FA}" type="pres">
      <dgm:prSet presAssocID="{6EEB4294-38FF-4871-9B06-406AC21E1197}" presName="sibSpaceTwo" presStyleCnt="0"/>
      <dgm:spPr/>
      <dgm:t>
        <a:bodyPr/>
        <a:lstStyle/>
        <a:p>
          <a:endParaRPr lang="sk-SK"/>
        </a:p>
      </dgm:t>
    </dgm:pt>
    <dgm:pt modelId="{D5344DCE-DD12-40BC-AD1F-F571D0B3368B}" type="pres">
      <dgm:prSet presAssocID="{E271511F-0E54-4FA9-B257-0FCE4CEA8219}" presName="vertTwo" presStyleCnt="0"/>
      <dgm:spPr/>
      <dgm:t>
        <a:bodyPr/>
        <a:lstStyle/>
        <a:p>
          <a:endParaRPr lang="sk-SK"/>
        </a:p>
      </dgm:t>
    </dgm:pt>
    <dgm:pt modelId="{56010A4B-DA4C-46BA-A529-0B7B1EBDFA8B}" type="pres">
      <dgm:prSet presAssocID="{E271511F-0E54-4FA9-B257-0FCE4CEA8219}" presName="txTwo" presStyleLbl="node2" presStyleIdx="3" presStyleCnt="4" custScaleX="97513" custScaleY="5671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1362EBA-240E-4987-9D5F-8C1575550686}" type="pres">
      <dgm:prSet presAssocID="{E271511F-0E54-4FA9-B257-0FCE4CEA8219}" presName="parTransTwo" presStyleCnt="0"/>
      <dgm:spPr/>
      <dgm:t>
        <a:bodyPr/>
        <a:lstStyle/>
        <a:p>
          <a:endParaRPr lang="sk-SK"/>
        </a:p>
      </dgm:t>
    </dgm:pt>
    <dgm:pt modelId="{C62ADD71-D28D-47C7-94FC-96EE332F9002}" type="pres">
      <dgm:prSet presAssocID="{E271511F-0E54-4FA9-B257-0FCE4CEA8219}" presName="horzTwo" presStyleCnt="0"/>
      <dgm:spPr/>
      <dgm:t>
        <a:bodyPr/>
        <a:lstStyle/>
        <a:p>
          <a:endParaRPr lang="sk-SK"/>
        </a:p>
      </dgm:t>
    </dgm:pt>
    <dgm:pt modelId="{0A73986B-8B04-46B3-9E82-9B71562A36DC}" type="pres">
      <dgm:prSet presAssocID="{3F603291-3D51-4E95-B8C2-C54A91E5D0F2}" presName="vertThree" presStyleCnt="0"/>
      <dgm:spPr/>
      <dgm:t>
        <a:bodyPr/>
        <a:lstStyle/>
        <a:p>
          <a:endParaRPr lang="sk-SK"/>
        </a:p>
      </dgm:t>
    </dgm:pt>
    <dgm:pt modelId="{666FAD96-90EA-433B-8BA8-400CEB73E755}" type="pres">
      <dgm:prSet presAssocID="{3F603291-3D51-4E95-B8C2-C54A91E5D0F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7C76A19-5A0B-4AB3-B9E8-25A607E46789}" type="pres">
      <dgm:prSet presAssocID="{3F603291-3D51-4E95-B8C2-C54A91E5D0F2}" presName="horzThree" presStyleCnt="0"/>
      <dgm:spPr/>
      <dgm:t>
        <a:bodyPr/>
        <a:lstStyle/>
        <a:p>
          <a:endParaRPr lang="sk-SK"/>
        </a:p>
      </dgm:t>
    </dgm:pt>
  </dgm:ptLst>
  <dgm:cxnLst>
    <dgm:cxn modelId="{92F2C3F2-2C56-4FA2-A9AC-D76B7A63B853}" srcId="{2BB1BCEE-63F7-405B-929E-AF378FA9AE5E}" destId="{65A63D32-EE89-419E-B352-F948BE03653A}" srcOrd="0" destOrd="0" parTransId="{AD66080F-9096-4668-ADB7-371BC950D896}" sibTransId="{8AF2016B-9AE7-4389-AFA9-5A8D19B6B3B3}"/>
    <dgm:cxn modelId="{3FE88200-20B3-48A3-BE38-B33E58E0792D}" type="presOf" srcId="{3F603291-3D51-4E95-B8C2-C54A91E5D0F2}" destId="{666FAD96-90EA-433B-8BA8-400CEB73E755}" srcOrd="0" destOrd="0" presId="urn:microsoft.com/office/officeart/2005/8/layout/hierarchy4"/>
    <dgm:cxn modelId="{4E4B852B-F5C9-42A9-ADF2-1CEC8285D1A2}" type="presOf" srcId="{E82EC931-DF06-4C7F-AF8E-74CB170D034E}" destId="{55A87F63-DE2E-4C95-ABE2-5AE3282C5AE7}" srcOrd="0" destOrd="0" presId="urn:microsoft.com/office/officeart/2005/8/layout/hierarchy4"/>
    <dgm:cxn modelId="{776A7715-7C43-424A-820F-C2663FB1001A}" type="presOf" srcId="{CD849AF2-57A3-4C02-BDAB-8FAA7067C97F}" destId="{35858361-BCEB-4B3F-B169-3DCD03D85752}" srcOrd="0" destOrd="0" presId="urn:microsoft.com/office/officeart/2005/8/layout/hierarchy4"/>
    <dgm:cxn modelId="{068E8AB7-F2B5-4D6E-8096-E075384B6B15}" type="presOf" srcId="{2BB1BCEE-63F7-405B-929E-AF378FA9AE5E}" destId="{31DCF078-2198-41E8-9EEF-4E0CF377A9E0}" srcOrd="0" destOrd="0" presId="urn:microsoft.com/office/officeart/2005/8/layout/hierarchy4"/>
    <dgm:cxn modelId="{0E2F9B36-5D0A-425D-9A0A-1A2CA0B3EC91}" srcId="{2B49C0A0-5C55-4DD5-B82E-D0DABCB72E7A}" destId="{E82EC931-DF06-4C7F-AF8E-74CB170D034E}" srcOrd="0" destOrd="0" parTransId="{4C723806-26C3-4C03-BF0D-F2A93F9A83FF}" sibTransId="{DE1ED319-1347-4837-B406-074B78C826E1}"/>
    <dgm:cxn modelId="{7F0A0422-307C-4361-B0A9-404834817F61}" srcId="{CD849AF2-57A3-4C02-BDAB-8FAA7067C97F}" destId="{2BB1BCEE-63F7-405B-929E-AF378FA9AE5E}" srcOrd="0" destOrd="0" parTransId="{2BB6DF8F-1C36-4A28-BBC9-061FDDFDA49C}" sibTransId="{9C26DFC4-4442-466D-8D16-CEDA5E4F4143}"/>
    <dgm:cxn modelId="{8547D214-6D12-43B3-8AC1-2C764169BDDF}" srcId="{CD849AF2-57A3-4C02-BDAB-8FAA7067C97F}" destId="{2B49C0A0-5C55-4DD5-B82E-D0DABCB72E7A}" srcOrd="2" destOrd="0" parTransId="{19BFE57B-1A18-4D81-A2BB-12F820FB6A12}" sibTransId="{6EEB4294-38FF-4871-9B06-406AC21E1197}"/>
    <dgm:cxn modelId="{819A5EA4-59B4-40B0-BB31-EA2575CB1C07}" srcId="{C030334F-27AA-4511-8160-C1BD28298A6B}" destId="{DDFE0B60-9E60-4FDE-86DF-A991FA1AFCC5}" srcOrd="0" destOrd="0" parTransId="{66B8A1A9-1CB2-45BE-89E2-A12FA612A048}" sibTransId="{85EC74A8-A5DA-4A90-AA61-E68212D9F2AA}"/>
    <dgm:cxn modelId="{37A5A6C2-46AB-4AC7-83F3-740A4EB9AD56}" type="presOf" srcId="{D3B6DE32-727A-4883-9F73-F0945B580762}" destId="{2C3DFB86-8F9C-4C64-9546-5893E3E59E49}" srcOrd="0" destOrd="0" presId="urn:microsoft.com/office/officeart/2005/8/layout/hierarchy4"/>
    <dgm:cxn modelId="{11E729C1-7D15-43BD-85A7-F9302E2F3E2C}" srcId="{CD849AF2-57A3-4C02-BDAB-8FAA7067C97F}" destId="{E271511F-0E54-4FA9-B257-0FCE4CEA8219}" srcOrd="3" destOrd="0" parTransId="{599D8888-25DA-4448-941F-77D96DB4ABB8}" sibTransId="{87F56141-20B8-4A91-A1AC-02576404CD2A}"/>
    <dgm:cxn modelId="{0A5CF0C7-EFAB-4014-AB25-CD411A79CFE0}" type="presOf" srcId="{65A63D32-EE89-419E-B352-F948BE03653A}" destId="{E9A1441B-E1E8-49EE-9FE4-4ABE39E4301C}" srcOrd="0" destOrd="0" presId="urn:microsoft.com/office/officeart/2005/8/layout/hierarchy4"/>
    <dgm:cxn modelId="{F12DB466-9C96-4100-BC71-F4559312B9F3}" type="presOf" srcId="{DDFE0B60-9E60-4FDE-86DF-A991FA1AFCC5}" destId="{402A9D8C-6F6C-4E72-89DB-006E4804A728}" srcOrd="0" destOrd="0" presId="urn:microsoft.com/office/officeart/2005/8/layout/hierarchy4"/>
    <dgm:cxn modelId="{F2406F79-BC2A-40D7-82B5-C9652F995E27}" srcId="{CD849AF2-57A3-4C02-BDAB-8FAA7067C97F}" destId="{C030334F-27AA-4511-8160-C1BD28298A6B}" srcOrd="1" destOrd="0" parTransId="{058851A4-F0D1-4D2A-97E9-32ABE0B4AEFD}" sibTransId="{C4F49C1B-3818-46AA-A956-084A4DD86ED0}"/>
    <dgm:cxn modelId="{108F0F0B-AE9B-4242-AC3A-7BDA066FB9C1}" srcId="{E271511F-0E54-4FA9-B257-0FCE4CEA8219}" destId="{3F603291-3D51-4E95-B8C2-C54A91E5D0F2}" srcOrd="0" destOrd="0" parTransId="{2EC7104D-E1E2-4CCF-A948-382C852BC257}" sibTransId="{E86B3AE6-23FD-4BB5-8E48-8591D82134B8}"/>
    <dgm:cxn modelId="{C9C794B2-8E16-4D44-BE53-127BF679CF6B}" type="presOf" srcId="{2B49C0A0-5C55-4DD5-B82E-D0DABCB72E7A}" destId="{8D0110C3-4CF4-4438-9A20-C04CAE3B8170}" srcOrd="0" destOrd="0" presId="urn:microsoft.com/office/officeart/2005/8/layout/hierarchy4"/>
    <dgm:cxn modelId="{38F0A7C1-23D9-417A-A663-D3AC0B14B619}" type="presOf" srcId="{E271511F-0E54-4FA9-B257-0FCE4CEA8219}" destId="{56010A4B-DA4C-46BA-A529-0B7B1EBDFA8B}" srcOrd="0" destOrd="0" presId="urn:microsoft.com/office/officeart/2005/8/layout/hierarchy4"/>
    <dgm:cxn modelId="{59750F05-375F-4653-AFD8-A9A8B0746C9C}" type="presOf" srcId="{C030334F-27AA-4511-8160-C1BD28298A6B}" destId="{FE54850E-CA22-42C9-9806-4759F042C4D1}" srcOrd="0" destOrd="0" presId="urn:microsoft.com/office/officeart/2005/8/layout/hierarchy4"/>
    <dgm:cxn modelId="{2A0174E8-EFC3-4645-86A1-65F7CCEF1758}" srcId="{D3B6DE32-727A-4883-9F73-F0945B580762}" destId="{CD849AF2-57A3-4C02-BDAB-8FAA7067C97F}" srcOrd="0" destOrd="0" parTransId="{B5EBCF22-65E9-432D-9E81-BB45AE5B31E7}" sibTransId="{00D15F86-D62C-4237-98FF-3764A3761D30}"/>
    <dgm:cxn modelId="{068F7A56-7530-4D27-9602-11031A671416}" type="presParOf" srcId="{2C3DFB86-8F9C-4C64-9546-5893E3E59E49}" destId="{4EE751EC-06F0-4348-8398-7BAA30FB87A3}" srcOrd="0" destOrd="0" presId="urn:microsoft.com/office/officeart/2005/8/layout/hierarchy4"/>
    <dgm:cxn modelId="{CA000BFC-B600-436D-B99A-EE08FCBC0241}" type="presParOf" srcId="{4EE751EC-06F0-4348-8398-7BAA30FB87A3}" destId="{35858361-BCEB-4B3F-B169-3DCD03D85752}" srcOrd="0" destOrd="0" presId="urn:microsoft.com/office/officeart/2005/8/layout/hierarchy4"/>
    <dgm:cxn modelId="{3DB73B23-CD96-472B-BD2C-3EE921937D6B}" type="presParOf" srcId="{4EE751EC-06F0-4348-8398-7BAA30FB87A3}" destId="{8E056D9C-69E4-4B12-96DA-0E79C646D1E9}" srcOrd="1" destOrd="0" presId="urn:microsoft.com/office/officeart/2005/8/layout/hierarchy4"/>
    <dgm:cxn modelId="{52478F1C-34FC-4757-9830-541F45FDBF95}" type="presParOf" srcId="{4EE751EC-06F0-4348-8398-7BAA30FB87A3}" destId="{45BFF1DB-C728-442F-BD5C-FA9094099022}" srcOrd="2" destOrd="0" presId="urn:microsoft.com/office/officeart/2005/8/layout/hierarchy4"/>
    <dgm:cxn modelId="{B33ACBDC-F1FA-49F9-AF2A-6249965AAEF6}" type="presParOf" srcId="{45BFF1DB-C728-442F-BD5C-FA9094099022}" destId="{1AAC12FE-EDCD-4558-8212-B61E31E02B60}" srcOrd="0" destOrd="0" presId="urn:microsoft.com/office/officeart/2005/8/layout/hierarchy4"/>
    <dgm:cxn modelId="{3EB28B5D-9B40-42EB-8C59-2B8A1D5E8D4B}" type="presParOf" srcId="{1AAC12FE-EDCD-4558-8212-B61E31E02B60}" destId="{31DCF078-2198-41E8-9EEF-4E0CF377A9E0}" srcOrd="0" destOrd="0" presId="urn:microsoft.com/office/officeart/2005/8/layout/hierarchy4"/>
    <dgm:cxn modelId="{31AE9C48-79A6-48E8-AB2D-941908F5A55B}" type="presParOf" srcId="{1AAC12FE-EDCD-4558-8212-B61E31E02B60}" destId="{FBC3D180-1B83-435A-BA8D-CC54D419CC55}" srcOrd="1" destOrd="0" presId="urn:microsoft.com/office/officeart/2005/8/layout/hierarchy4"/>
    <dgm:cxn modelId="{E9FB6F5B-6A65-447A-A6A5-57D5582C3057}" type="presParOf" srcId="{1AAC12FE-EDCD-4558-8212-B61E31E02B60}" destId="{0C92CA9F-6676-4E36-889A-2AC003B7ECAD}" srcOrd="2" destOrd="0" presId="urn:microsoft.com/office/officeart/2005/8/layout/hierarchy4"/>
    <dgm:cxn modelId="{45BB01FF-7697-4E7F-BECC-8FAE595EDA84}" type="presParOf" srcId="{0C92CA9F-6676-4E36-889A-2AC003B7ECAD}" destId="{EAE13B20-6A2B-4050-B4C5-F211818AE77B}" srcOrd="0" destOrd="0" presId="urn:microsoft.com/office/officeart/2005/8/layout/hierarchy4"/>
    <dgm:cxn modelId="{5EACF2C0-D5B3-4707-B137-4B4D92934206}" type="presParOf" srcId="{EAE13B20-6A2B-4050-B4C5-F211818AE77B}" destId="{E9A1441B-E1E8-49EE-9FE4-4ABE39E4301C}" srcOrd="0" destOrd="0" presId="urn:microsoft.com/office/officeart/2005/8/layout/hierarchy4"/>
    <dgm:cxn modelId="{3E3E2136-71F0-4807-BCCC-843F027E5CBE}" type="presParOf" srcId="{EAE13B20-6A2B-4050-B4C5-F211818AE77B}" destId="{C3BF604A-BB71-45DA-AA1D-4ADF9B1BC77C}" srcOrd="1" destOrd="0" presId="urn:microsoft.com/office/officeart/2005/8/layout/hierarchy4"/>
    <dgm:cxn modelId="{C023126B-1F3F-44B3-AFEC-1A74802085D4}" type="presParOf" srcId="{45BFF1DB-C728-442F-BD5C-FA9094099022}" destId="{BB734127-EE63-454D-ABA6-B3864E0D4E2C}" srcOrd="1" destOrd="0" presId="urn:microsoft.com/office/officeart/2005/8/layout/hierarchy4"/>
    <dgm:cxn modelId="{2C594D34-3569-4121-B243-6CCCE13F1303}" type="presParOf" srcId="{45BFF1DB-C728-442F-BD5C-FA9094099022}" destId="{B3683F37-C7E1-4DD9-BB35-03A301914D1C}" srcOrd="2" destOrd="0" presId="urn:microsoft.com/office/officeart/2005/8/layout/hierarchy4"/>
    <dgm:cxn modelId="{F65FCC92-E5A4-47D7-AA04-8112ADFA3429}" type="presParOf" srcId="{B3683F37-C7E1-4DD9-BB35-03A301914D1C}" destId="{FE54850E-CA22-42C9-9806-4759F042C4D1}" srcOrd="0" destOrd="0" presId="urn:microsoft.com/office/officeart/2005/8/layout/hierarchy4"/>
    <dgm:cxn modelId="{F175176C-D2CB-4590-A93D-244563888F75}" type="presParOf" srcId="{B3683F37-C7E1-4DD9-BB35-03A301914D1C}" destId="{2D9E3D32-2DFD-4043-9A32-A28C1D782AFC}" srcOrd="1" destOrd="0" presId="urn:microsoft.com/office/officeart/2005/8/layout/hierarchy4"/>
    <dgm:cxn modelId="{C6356664-555D-407B-B7CA-A3DFBFDE6098}" type="presParOf" srcId="{B3683F37-C7E1-4DD9-BB35-03A301914D1C}" destId="{4EE3D012-4433-4C7F-9FA7-DBC3F6494555}" srcOrd="2" destOrd="0" presId="urn:microsoft.com/office/officeart/2005/8/layout/hierarchy4"/>
    <dgm:cxn modelId="{A91C828F-62DC-40F1-8CC6-8717C19DA8C1}" type="presParOf" srcId="{4EE3D012-4433-4C7F-9FA7-DBC3F6494555}" destId="{4FCA1F20-93E4-4849-9F9B-4EF85537AEC9}" srcOrd="0" destOrd="0" presId="urn:microsoft.com/office/officeart/2005/8/layout/hierarchy4"/>
    <dgm:cxn modelId="{3490D210-3DFC-4593-8E1D-704EB84F6DE4}" type="presParOf" srcId="{4FCA1F20-93E4-4849-9F9B-4EF85537AEC9}" destId="{402A9D8C-6F6C-4E72-89DB-006E4804A728}" srcOrd="0" destOrd="0" presId="urn:microsoft.com/office/officeart/2005/8/layout/hierarchy4"/>
    <dgm:cxn modelId="{53459B64-24AB-4554-96F9-2FA8DF36B21E}" type="presParOf" srcId="{4FCA1F20-93E4-4849-9F9B-4EF85537AEC9}" destId="{191E3C11-A420-4979-BC69-0232E310BC6C}" srcOrd="1" destOrd="0" presId="urn:microsoft.com/office/officeart/2005/8/layout/hierarchy4"/>
    <dgm:cxn modelId="{D604A696-6522-4657-A588-D663E67310AC}" type="presParOf" srcId="{45BFF1DB-C728-442F-BD5C-FA9094099022}" destId="{32DB8042-96E7-40F2-878D-A062639AC9DC}" srcOrd="3" destOrd="0" presId="urn:microsoft.com/office/officeart/2005/8/layout/hierarchy4"/>
    <dgm:cxn modelId="{34F5E8C7-EB29-463B-84CB-DA5DA709DB69}" type="presParOf" srcId="{45BFF1DB-C728-442F-BD5C-FA9094099022}" destId="{D261BD4D-3B30-462B-8C7C-548ABF00C984}" srcOrd="4" destOrd="0" presId="urn:microsoft.com/office/officeart/2005/8/layout/hierarchy4"/>
    <dgm:cxn modelId="{2467F6F3-C87A-46DC-AFEC-77B10F722BED}" type="presParOf" srcId="{D261BD4D-3B30-462B-8C7C-548ABF00C984}" destId="{8D0110C3-4CF4-4438-9A20-C04CAE3B8170}" srcOrd="0" destOrd="0" presId="urn:microsoft.com/office/officeart/2005/8/layout/hierarchy4"/>
    <dgm:cxn modelId="{D44D9A50-1C95-41B6-B70C-4D67F8E07912}" type="presParOf" srcId="{D261BD4D-3B30-462B-8C7C-548ABF00C984}" destId="{2A1CD35F-797D-41F9-AB94-D9504AB7BDD3}" srcOrd="1" destOrd="0" presId="urn:microsoft.com/office/officeart/2005/8/layout/hierarchy4"/>
    <dgm:cxn modelId="{027B3F4D-6D89-487F-89E3-BBBE0F4782EF}" type="presParOf" srcId="{D261BD4D-3B30-462B-8C7C-548ABF00C984}" destId="{8EEF5CF2-309A-4C3A-BDB9-B4745D161E28}" srcOrd="2" destOrd="0" presId="urn:microsoft.com/office/officeart/2005/8/layout/hierarchy4"/>
    <dgm:cxn modelId="{7B1CD810-E1D2-4336-B1A3-D2E39E0B93F7}" type="presParOf" srcId="{8EEF5CF2-309A-4C3A-BDB9-B4745D161E28}" destId="{77D0F0DE-6CAD-4431-9CBF-C0210F1A99F7}" srcOrd="0" destOrd="0" presId="urn:microsoft.com/office/officeart/2005/8/layout/hierarchy4"/>
    <dgm:cxn modelId="{567DE9BF-BC1D-4AEA-83C4-E001B1286F08}" type="presParOf" srcId="{77D0F0DE-6CAD-4431-9CBF-C0210F1A99F7}" destId="{55A87F63-DE2E-4C95-ABE2-5AE3282C5AE7}" srcOrd="0" destOrd="0" presId="urn:microsoft.com/office/officeart/2005/8/layout/hierarchy4"/>
    <dgm:cxn modelId="{48E3AAF8-7364-4D78-8DA7-D20AEDAFFED5}" type="presParOf" srcId="{77D0F0DE-6CAD-4431-9CBF-C0210F1A99F7}" destId="{BB1E012B-DD4A-4236-98CA-126A23247DC6}" srcOrd="1" destOrd="0" presId="urn:microsoft.com/office/officeart/2005/8/layout/hierarchy4"/>
    <dgm:cxn modelId="{1B639AB6-08C3-4B42-BF56-49B2E5D6B765}" type="presParOf" srcId="{45BFF1DB-C728-442F-BD5C-FA9094099022}" destId="{2966BB6B-F626-4596-93D1-C9F5802BB6FA}" srcOrd="5" destOrd="0" presId="urn:microsoft.com/office/officeart/2005/8/layout/hierarchy4"/>
    <dgm:cxn modelId="{C309A35D-2830-421C-A23A-ECE7F8C1433B}" type="presParOf" srcId="{45BFF1DB-C728-442F-BD5C-FA9094099022}" destId="{D5344DCE-DD12-40BC-AD1F-F571D0B3368B}" srcOrd="6" destOrd="0" presId="urn:microsoft.com/office/officeart/2005/8/layout/hierarchy4"/>
    <dgm:cxn modelId="{9E902878-86DF-44EC-A1CA-236E2076676D}" type="presParOf" srcId="{D5344DCE-DD12-40BC-AD1F-F571D0B3368B}" destId="{56010A4B-DA4C-46BA-A529-0B7B1EBDFA8B}" srcOrd="0" destOrd="0" presId="urn:microsoft.com/office/officeart/2005/8/layout/hierarchy4"/>
    <dgm:cxn modelId="{95DF3856-F978-4838-85A9-49CB9D215CD5}" type="presParOf" srcId="{D5344DCE-DD12-40BC-AD1F-F571D0B3368B}" destId="{C1362EBA-240E-4987-9D5F-8C1575550686}" srcOrd="1" destOrd="0" presId="urn:microsoft.com/office/officeart/2005/8/layout/hierarchy4"/>
    <dgm:cxn modelId="{2DC6432C-7819-49FA-8CEA-090FC6E7C4F3}" type="presParOf" srcId="{D5344DCE-DD12-40BC-AD1F-F571D0B3368B}" destId="{C62ADD71-D28D-47C7-94FC-96EE332F9002}" srcOrd="2" destOrd="0" presId="urn:microsoft.com/office/officeart/2005/8/layout/hierarchy4"/>
    <dgm:cxn modelId="{1300E2F1-3C3E-49AB-8BCE-005126589452}" type="presParOf" srcId="{C62ADD71-D28D-47C7-94FC-96EE332F9002}" destId="{0A73986B-8B04-46B3-9E82-9B71562A36DC}" srcOrd="0" destOrd="0" presId="urn:microsoft.com/office/officeart/2005/8/layout/hierarchy4"/>
    <dgm:cxn modelId="{FABFD2CD-B808-404F-84FF-32A1EF4225E9}" type="presParOf" srcId="{0A73986B-8B04-46B3-9E82-9B71562A36DC}" destId="{666FAD96-90EA-433B-8BA8-400CEB73E755}" srcOrd="0" destOrd="0" presId="urn:microsoft.com/office/officeart/2005/8/layout/hierarchy4"/>
    <dgm:cxn modelId="{653330AB-3878-44F3-9B44-2720CFB2792B}" type="presParOf" srcId="{0A73986B-8B04-46B3-9E82-9B71562A36DC}" destId="{17C76A19-5A0B-4AB3-B9E8-25A607E467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58361-BCEB-4B3F-B169-3DCD03D85752}">
      <dsp:nvSpPr>
        <dsp:cNvPr id="0" name=""/>
        <dsp:cNvSpPr/>
      </dsp:nvSpPr>
      <dsp:spPr>
        <a:xfrm>
          <a:off x="4174" y="261"/>
          <a:ext cx="8200562" cy="2073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400" b="1" kern="1200" dirty="0" smtClean="0"/>
            <a:t>SPÔSOBILOSŤ</a:t>
          </a:r>
          <a:r>
            <a:rPr lang="sk-SK" sz="4400" b="1" kern="1200" dirty="0"/>
            <a:t>, PRIPRAVENOSŤ </a:t>
          </a:r>
          <a:r>
            <a:rPr lang="sk-SK" sz="4400" b="1" kern="1200" dirty="0" smtClean="0"/>
            <a:t>dieťaťa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b="1" kern="1200" dirty="0" smtClean="0"/>
            <a:t>( je  podmienená)    </a:t>
          </a:r>
          <a:endParaRPr lang="sk-SK" sz="1400" kern="1200" dirty="0"/>
        </a:p>
      </dsp:txBody>
      <dsp:txXfrm>
        <a:off x="64907" y="60994"/>
        <a:ext cx="8079096" cy="1952096"/>
      </dsp:txXfrm>
    </dsp:sp>
    <dsp:sp modelId="{9276DAFE-7D50-4734-836C-E117F25E6CFE}">
      <dsp:nvSpPr>
        <dsp:cNvPr id="0" name=""/>
        <dsp:cNvSpPr/>
      </dsp:nvSpPr>
      <dsp:spPr>
        <a:xfrm>
          <a:off x="764692" y="2162235"/>
          <a:ext cx="2206861" cy="1672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kern="1200" dirty="0" smtClean="0"/>
            <a:t>zrelosť</a:t>
          </a:r>
          <a:endParaRPr lang="sk-SK" sz="4000" kern="1200"/>
        </a:p>
      </dsp:txBody>
      <dsp:txXfrm>
        <a:off x="813667" y="2211210"/>
        <a:ext cx="2108911" cy="1574196"/>
      </dsp:txXfrm>
    </dsp:sp>
    <dsp:sp modelId="{591ACFEE-BCBB-4171-B53A-C85A0F5A8BD6}">
      <dsp:nvSpPr>
        <dsp:cNvPr id="0" name=""/>
        <dsp:cNvSpPr/>
      </dsp:nvSpPr>
      <dsp:spPr>
        <a:xfrm>
          <a:off x="15205" y="4016223"/>
          <a:ext cx="3924424" cy="1672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podmienená zrením centrálnej nervovej sústavy, dosiahnutie potrebného stupňa vývinu</a:t>
          </a:r>
          <a:endParaRPr lang="sk-SK" sz="2200" kern="1200"/>
        </a:p>
      </dsp:txBody>
      <dsp:txXfrm>
        <a:off x="64180" y="4065198"/>
        <a:ext cx="3826474" cy="1574196"/>
      </dsp:txXfrm>
    </dsp:sp>
    <dsp:sp modelId="{EEB362AC-8457-4A88-A47D-469D5E66BCAC}">
      <dsp:nvSpPr>
        <dsp:cNvPr id="0" name=""/>
        <dsp:cNvSpPr/>
      </dsp:nvSpPr>
      <dsp:spPr>
        <a:xfrm>
          <a:off x="4232274" y="2201433"/>
          <a:ext cx="3924424" cy="1672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kern="1200" dirty="0" smtClean="0"/>
            <a:t>kompetencie </a:t>
          </a:r>
          <a:endParaRPr lang="sk-SK" sz="4000" kern="1200"/>
        </a:p>
      </dsp:txBody>
      <dsp:txXfrm>
        <a:off x="4281249" y="2250408"/>
        <a:ext cx="3826474" cy="1574196"/>
      </dsp:txXfrm>
    </dsp:sp>
    <dsp:sp modelId="{1369E625-CF7C-4AEA-9BBC-2B21592438CC}">
      <dsp:nvSpPr>
        <dsp:cNvPr id="0" name=""/>
        <dsp:cNvSpPr/>
      </dsp:nvSpPr>
      <dsp:spPr>
        <a:xfrm>
          <a:off x="4269281" y="4016223"/>
          <a:ext cx="3924424" cy="1672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nadobúda učením zo sociálneho prostredia            (MŠ, domáce prostredie)</a:t>
          </a:r>
          <a:endParaRPr lang="sk-SK" sz="2200" kern="1200"/>
        </a:p>
      </dsp:txBody>
      <dsp:txXfrm>
        <a:off x="4318256" y="4065198"/>
        <a:ext cx="3826474" cy="157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58361-BCEB-4B3F-B169-3DCD03D85752}">
      <dsp:nvSpPr>
        <dsp:cNvPr id="0" name=""/>
        <dsp:cNvSpPr/>
      </dsp:nvSpPr>
      <dsp:spPr>
        <a:xfrm>
          <a:off x="1417" y="0"/>
          <a:ext cx="8919562" cy="806520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b="1" kern="1200" dirty="0" smtClean="0"/>
            <a:t>KRITÉRIA ŠKOLSKEJ SPÔSOBILOSTI:</a:t>
          </a:r>
          <a:endParaRPr lang="sk-SK" sz="3200" kern="1200" dirty="0"/>
        </a:p>
      </dsp:txBody>
      <dsp:txXfrm>
        <a:off x="25039" y="23622"/>
        <a:ext cx="8872318" cy="759276"/>
      </dsp:txXfrm>
    </dsp:sp>
    <dsp:sp modelId="{31DCF078-2198-41E8-9EEF-4E0CF377A9E0}">
      <dsp:nvSpPr>
        <dsp:cNvPr id="0" name=""/>
        <dsp:cNvSpPr/>
      </dsp:nvSpPr>
      <dsp:spPr>
        <a:xfrm>
          <a:off x="17334" y="1065664"/>
          <a:ext cx="2215247" cy="19559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/>
            <a:t>Telesný vývin a zdravotný stav</a:t>
          </a:r>
        </a:p>
      </dsp:txBody>
      <dsp:txXfrm>
        <a:off x="74621" y="1122951"/>
        <a:ext cx="2100673" cy="1841362"/>
      </dsp:txXfrm>
    </dsp:sp>
    <dsp:sp modelId="{E9A1441B-E1E8-49EE-9FE4-4ABE39E4301C}">
      <dsp:nvSpPr>
        <dsp:cNvPr id="0" name=""/>
        <dsp:cNvSpPr/>
      </dsp:nvSpPr>
      <dsp:spPr>
        <a:xfrm>
          <a:off x="98039" y="3277960"/>
          <a:ext cx="2053836" cy="3456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/>
            <a:t>Posúdenie je </a:t>
          </a:r>
          <a:r>
            <a:rPr lang="sk-SK" sz="1600" kern="1200" dirty="0" smtClean="0"/>
            <a:t>v </a:t>
          </a:r>
          <a:r>
            <a:rPr lang="sk-SK" sz="1600" kern="1200" dirty="0"/>
            <a:t>kompetencii pediatra</a:t>
          </a:r>
          <a:r>
            <a:rPr lang="sk-SK" sz="900" kern="1200" dirty="0"/>
            <a:t>.</a:t>
          </a:r>
        </a:p>
      </dsp:txBody>
      <dsp:txXfrm>
        <a:off x="158194" y="3338115"/>
        <a:ext cx="1933526" cy="3335957"/>
      </dsp:txXfrm>
    </dsp:sp>
    <dsp:sp modelId="{FE54850E-CA22-42C9-9806-4759F042C4D1}">
      <dsp:nvSpPr>
        <dsp:cNvPr id="0" name=""/>
        <dsp:cNvSpPr/>
      </dsp:nvSpPr>
      <dsp:spPr>
        <a:xfrm>
          <a:off x="2405104" y="1065664"/>
          <a:ext cx="2053836" cy="1924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 dirty="0"/>
            <a:t>Úroveň vyspelostí kognitívnych (poznávacích) funkcií</a:t>
          </a:r>
        </a:p>
      </dsp:txBody>
      <dsp:txXfrm>
        <a:off x="2461481" y="1122041"/>
        <a:ext cx="1941082" cy="1812110"/>
      </dsp:txXfrm>
    </dsp:sp>
    <dsp:sp modelId="{402A9D8C-6F6C-4E72-89DB-006E4804A728}">
      <dsp:nvSpPr>
        <dsp:cNvPr id="0" name=""/>
        <dsp:cNvSpPr/>
      </dsp:nvSpPr>
      <dsp:spPr>
        <a:xfrm>
          <a:off x="2405104" y="3246888"/>
          <a:ext cx="2053836" cy="3456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/>
            <a:t>Reč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err="1"/>
            <a:t>Vizuomotorika</a:t>
          </a:r>
          <a:r>
            <a:rPr lang="sk-SK" sz="1600" kern="1200" dirty="0"/>
            <a:t>, </a:t>
          </a:r>
          <a:r>
            <a:rPr lang="sk-SK" sz="1600" kern="1200" dirty="0" err="1"/>
            <a:t>grafomotorika</a:t>
          </a:r>
          <a:endParaRPr lang="sk-SK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/>
            <a:t>Sluchové vnímanie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/>
            <a:t>Zrakové vnímanie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/>
            <a:t>Základné matematické predstavy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/>
            <a:t>Vnímanie priestoru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/>
            <a:t>Vnímanie času</a:t>
          </a:r>
        </a:p>
      </dsp:txBody>
      <dsp:txXfrm>
        <a:off x="2465259" y="3307043"/>
        <a:ext cx="1933526" cy="3335957"/>
      </dsp:txXfrm>
    </dsp:sp>
    <dsp:sp modelId="{8D0110C3-4CF4-4438-9A20-C04CAE3B8170}">
      <dsp:nvSpPr>
        <dsp:cNvPr id="0" name=""/>
        <dsp:cNvSpPr/>
      </dsp:nvSpPr>
      <dsp:spPr>
        <a:xfrm>
          <a:off x="4631462" y="1065664"/>
          <a:ext cx="2053836" cy="1905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kern="1200"/>
            <a:t>Úroveň práceschopnosti (pracovné predpoklady, návyky)</a:t>
          </a:r>
        </a:p>
      </dsp:txBody>
      <dsp:txXfrm>
        <a:off x="4687279" y="1121481"/>
        <a:ext cx="1942202" cy="1794082"/>
      </dsp:txXfrm>
    </dsp:sp>
    <dsp:sp modelId="{55A87F63-DE2E-4C95-ABE2-5AE3282C5AE7}">
      <dsp:nvSpPr>
        <dsp:cNvPr id="0" name=""/>
        <dsp:cNvSpPr/>
      </dsp:nvSpPr>
      <dsp:spPr>
        <a:xfrm>
          <a:off x="4631462" y="3227741"/>
          <a:ext cx="2053836" cy="3456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/>
            <a:t>Záujem o učenie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/>
            <a:t>Zamerať svoju pozornosť na danú úlohu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/>
            <a:t>Zmysel pre povinnosť, zodpovednosť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/>
            <a:t>Primeraná miera samostatnosti...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/>
            <a:t>Podmienené je to hlavne vyzretosťou CNS, súvisí aj so zrelosťou osobnosti a výchovným prístupom. </a:t>
          </a:r>
        </a:p>
      </dsp:txBody>
      <dsp:txXfrm>
        <a:off x="4691617" y="3287896"/>
        <a:ext cx="1933526" cy="3335957"/>
      </dsp:txXfrm>
    </dsp:sp>
    <dsp:sp modelId="{56010A4B-DA4C-46BA-A529-0B7B1EBDFA8B}">
      <dsp:nvSpPr>
        <dsp:cNvPr id="0" name=""/>
        <dsp:cNvSpPr/>
      </dsp:nvSpPr>
      <dsp:spPr>
        <a:xfrm>
          <a:off x="6883360" y="1065664"/>
          <a:ext cx="2002757" cy="1960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b="0" i="0" kern="1200"/>
            <a:t>Emocionálno-sociálna</a:t>
          </a:r>
          <a:r>
            <a:rPr lang="sk-SK" sz="1700" b="0" i="0" kern="1200" baseline="0"/>
            <a:t> zrelosť</a:t>
          </a:r>
          <a:endParaRPr lang="sk-SK" sz="1700" b="0" i="0" kern="1200"/>
        </a:p>
      </dsp:txBody>
      <dsp:txXfrm>
        <a:off x="6940775" y="1123079"/>
        <a:ext cx="1887927" cy="1845461"/>
      </dsp:txXfrm>
    </dsp:sp>
    <dsp:sp modelId="{666FAD96-90EA-433B-8BA8-400CEB73E755}">
      <dsp:nvSpPr>
        <dsp:cNvPr id="0" name=""/>
        <dsp:cNvSpPr/>
      </dsp:nvSpPr>
      <dsp:spPr>
        <a:xfrm>
          <a:off x="6857821" y="3282315"/>
          <a:ext cx="2053836" cy="3456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/>
            <a:t>Veku primerané zvládanie emócií, sebaovládanie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/>
            <a:t>Odolnosť voči (neúspechu, prekážkam...)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/>
            <a:t>Odlúčenie sa od rodičov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/>
            <a:t>Rešpektovanie cudzej autority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/>
            <a:t>Začlenenie sa do skupiny rovesníkov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/>
            <a:t>Ovládanie pravidiel slušného správania... </a:t>
          </a:r>
        </a:p>
      </dsp:txBody>
      <dsp:txXfrm>
        <a:off x="6917976" y="3342470"/>
        <a:ext cx="1933526" cy="3335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E03BC15A-1088-4D45-BDAE-72B3F9411847}" type="datetimeFigureOut">
              <a:rPr lang="sk-SK" smtClean="0"/>
              <a:t>2. 4. 2024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2C144BD-DF9D-4398-B44C-66ADF6B1D7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160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588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55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80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72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009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3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16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61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05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6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57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01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00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73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41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91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55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75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52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B352C8-F867-4D7D-8DBC-F25AC66B483A}" type="datetimeFigureOut">
              <a:rPr lang="sk-SK" smtClean="0"/>
              <a:pPr/>
              <a:t>2. 4. 2024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4FF897-7661-4914-8BC0-C6998613262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2319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zsnovot.edupage.org/news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zsnovot.edupage.org/news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e-1CdpNoboY" TargetMode="External"/><Relationship Id="rId3" Type="http://schemas.openxmlformats.org/officeDocument/2006/relationships/hyperlink" Target="https://www.youtube.com/watch?v=9QDuVsRNzV0" TargetMode="External"/><Relationship Id="rId7" Type="http://schemas.openxmlformats.org/officeDocument/2006/relationships/hyperlink" Target="https://youtu.be/brdAx7elKL4" TargetMode="External"/><Relationship Id="rId12" Type="http://schemas.openxmlformats.org/officeDocument/2006/relationships/image" Target="../media/image19.jpeg"/><Relationship Id="rId2" Type="http://schemas.openxmlformats.org/officeDocument/2006/relationships/hyperlink" Target="mailto:cpppapno@cpppapno.s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-fTKmr21n4U&amp;t=282s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youtu.be/wZDoxHBoJXs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youtu.be/zqhwK8S5pKc" TargetMode="External"/><Relationship Id="rId9" Type="http://schemas.openxmlformats.org/officeDocument/2006/relationships/hyperlink" Target="https://cppno.sk/Pre-Rodi&#269;ov/Pred&#353;kol&#225;cky-&#353;peci&#225;l/#wbb1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1286137" y="974199"/>
            <a:ext cx="6643734" cy="5107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Základná škola s materskou školou Novoť 315</a:t>
            </a:r>
          </a:p>
        </p:txBody>
      </p:sp>
      <p:sp>
        <p:nvSpPr>
          <p:cNvPr id="3" name="Obdĺžnik 2"/>
          <p:cNvSpPr/>
          <p:nvPr/>
        </p:nvSpPr>
        <p:spPr>
          <a:xfrm>
            <a:off x="179512" y="341054"/>
            <a:ext cx="885698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k-SK" sz="2800" b="1" dirty="0">
                <a:latin typeface="Calibri" panose="020F0502020204030204" pitchFamily="34" charset="0"/>
                <a:cs typeface="Calibri" panose="020F0502020204030204" pitchFamily="34" charset="0"/>
              </a:rPr>
              <a:t>ZÁPIS DO PRVÉHO ROČNÍKA </a:t>
            </a:r>
            <a:r>
              <a:rPr lang="sk-SK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4.APRÍL 2024</a:t>
            </a:r>
            <a:endParaRPr lang="sk-SK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071670" y="371475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4579" y="1588405"/>
            <a:ext cx="4118450" cy="388642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286137" y="59035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7" name="Zaoblený obdĺžnik 6"/>
          <p:cNvSpPr/>
          <p:nvPr/>
        </p:nvSpPr>
        <p:spPr>
          <a:xfrm>
            <a:off x="1115616" y="5171445"/>
            <a:ext cx="6643734" cy="14642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80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Vitajte!</a:t>
            </a:r>
            <a:endParaRPr lang="sk-SK" sz="80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637" y="1098188"/>
            <a:ext cx="2596479" cy="720080"/>
          </a:xfr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909795"/>
            <a:ext cx="4824536" cy="3720257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40000" lnSpcReduction="20000"/>
          </a:bodyPr>
          <a:lstStyle/>
          <a:p>
            <a:r>
              <a:rPr lang="sk-SK" sz="5000" dirty="0"/>
              <a:t>Je v ňom mnoho tvorivých úloh zameraných na preberané učivo, básničky, rozprávky, maľovanky, hádanky, výtvarné </a:t>
            </a:r>
            <a:r>
              <a:rPr lang="sk-SK" sz="5000" dirty="0" smtClean="0"/>
              <a:t>námety pre </a:t>
            </a:r>
            <a:r>
              <a:rPr lang="sk-SK" sz="5000" dirty="0"/>
              <a:t>šikovné ruky, </a:t>
            </a:r>
            <a:r>
              <a:rPr lang="sk-SK" sz="5000" dirty="0" smtClean="0"/>
              <a:t>vystrihovačky a </a:t>
            </a:r>
            <a:r>
              <a:rPr lang="sk-SK" sz="5000" dirty="0"/>
              <a:t>veľa zaujímavých súťaží. </a:t>
            </a:r>
          </a:p>
          <a:p>
            <a:r>
              <a:rPr lang="sk-SK" sz="5000" dirty="0"/>
              <a:t>Časopis nadväzuje na učebné osnovy pre 1. a 2. ročník ZŠ. </a:t>
            </a:r>
          </a:p>
          <a:p>
            <a:r>
              <a:rPr lang="sk-SK" sz="5000" dirty="0"/>
              <a:t>Počas roka dieťa dostane 10 </a:t>
            </a:r>
            <a:r>
              <a:rPr lang="sk-SK" sz="5000" dirty="0" smtClean="0"/>
              <a:t>čísel za </a:t>
            </a:r>
            <a:r>
              <a:rPr lang="sk-SK" sz="5000" dirty="0"/>
              <a:t>šk. rok</a:t>
            </a:r>
            <a:r>
              <a:rPr lang="sk-SK" sz="3400" dirty="0"/>
              <a:t>. </a:t>
            </a:r>
          </a:p>
          <a:p>
            <a:endParaRPr lang="sk-SK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785786" y="785794"/>
            <a:ext cx="7572428" cy="9286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endParaRPr kumimoji="0" lang="sk-SK" sz="4000" b="1" i="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r>
              <a:rPr kumimoji="0" lang="sk-SK" sz="12800" b="1" i="0" u="none" strike="noStrike" kern="1200" cap="all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Časopisy:</a:t>
            </a:r>
          </a:p>
          <a:p>
            <a:r>
              <a:rPr lang="sk-SK" sz="12800" dirty="0" smtClean="0"/>
              <a:t>Podporujú čitateľskú gramotnosť.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67544" y="1818268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2">
                    <a:lumMod val="75000"/>
                  </a:schemeClr>
                </a:solidFill>
              </a:rPr>
              <a:t>Ponuku </a:t>
            </a:r>
            <a:r>
              <a:rPr lang="sk-SK" sz="3200" dirty="0">
                <a:solidFill>
                  <a:schemeClr val="bg2">
                    <a:lumMod val="75000"/>
                  </a:schemeClr>
                </a:solidFill>
              </a:rPr>
              <a:t>časopisov </a:t>
            </a:r>
            <a:r>
              <a:rPr lang="sk-SK" sz="3200" dirty="0" smtClean="0">
                <a:solidFill>
                  <a:schemeClr val="bg2">
                    <a:lumMod val="75000"/>
                  </a:schemeClr>
                </a:solidFill>
              </a:rPr>
              <a:t>dostanú </a:t>
            </a:r>
          </a:p>
          <a:p>
            <a:r>
              <a:rPr lang="sk-SK" sz="3200" dirty="0" smtClean="0">
                <a:solidFill>
                  <a:schemeClr val="bg2">
                    <a:lumMod val="75000"/>
                  </a:schemeClr>
                </a:solidFill>
              </a:rPr>
              <a:t>deti v </a:t>
            </a:r>
            <a:r>
              <a:rPr lang="sk-SK" sz="3200" dirty="0">
                <a:solidFill>
                  <a:schemeClr val="bg2">
                    <a:lumMod val="75000"/>
                  </a:schemeClr>
                </a:solidFill>
              </a:rPr>
              <a:t>septembri </a:t>
            </a:r>
            <a:r>
              <a:rPr lang="sk-SK" sz="3200" dirty="0" smtClean="0">
                <a:solidFill>
                  <a:schemeClr val="bg2">
                    <a:lumMod val="75000"/>
                  </a:schemeClr>
                </a:solidFill>
              </a:rPr>
              <a:t>2024.</a:t>
            </a:r>
            <a:endParaRPr lang="sk-SK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2" descr="časopis Vrabček marec 20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05" y="2434568"/>
            <a:ext cx="2964809" cy="419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49161" y="1628800"/>
            <a:ext cx="9094839" cy="3346180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Elektronická prihláška do 1.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ročníka</a:t>
            </a:r>
            <a:endParaRPr lang="sk-SK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Povinná 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príloha k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elektronickej prihláške </a:t>
            </a:r>
            <a:r>
              <a:rPr lang="sk-SK" sz="2800" dirty="0" smtClean="0"/>
              <a:t>(Vyhlásenie zákonných zástupcov, že potvrdzujú </a:t>
            </a:r>
            <a:r>
              <a:rPr lang="sk-SK" sz="2800" dirty="0"/>
              <a:t>správnosť a pravdivosť údajov uvedených v elektronickej </a:t>
            </a:r>
            <a:r>
              <a:rPr lang="sk-SK" sz="2800" dirty="0" smtClean="0"/>
              <a:t>prihláške- na webovej stránke školy)</a:t>
            </a:r>
            <a:endParaRPr lang="sk-SK" sz="2800" dirty="0"/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Doplňujúce 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údaje o dieťati</a:t>
            </a:r>
            <a:r>
              <a:rPr lang="sk-SK" sz="2800" dirty="0"/>
              <a:t> (</a:t>
            </a:r>
            <a:r>
              <a:rPr lang="sk-SK" sz="2800" dirty="0" smtClean="0"/>
              <a:t>pre triednych </a:t>
            </a:r>
            <a:r>
              <a:rPr lang="sk-SK" sz="2800" dirty="0" smtClean="0"/>
              <a:t>učiteľov- </a:t>
            </a:r>
            <a:r>
              <a:rPr lang="sk-SK" sz="2800" dirty="0"/>
              <a:t>na webovej stránke školy)</a:t>
            </a:r>
            <a:endParaRPr lang="sk-SK" sz="4000" dirty="0" smtClean="0"/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Kópia 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rodného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listu</a:t>
            </a:r>
            <a:r>
              <a:rPr lang="sk-SK" sz="2800" dirty="0" smtClean="0"/>
              <a:t>(po </a:t>
            </a:r>
            <a:r>
              <a:rPr lang="sk-SK" sz="2800" dirty="0"/>
              <a:t>vyplnení triedneho výkazu bude skartovaná)</a:t>
            </a:r>
          </a:p>
          <a:p>
            <a:pPr marL="0" indent="0">
              <a:buNone/>
            </a:pPr>
            <a:endParaRPr lang="sk-SK" sz="4000" dirty="0"/>
          </a:p>
        </p:txBody>
      </p:sp>
      <p:sp>
        <p:nvSpPr>
          <p:cNvPr id="37902" name="AutoShape 14" descr="data:image/jpeg;base64,/9j/4AAQSkZJRgABAQAAAQABAAD/2wCEAAkGBxQTEhUUExQWFRUVGBgYGBcYGRwYHBwdGxwcGB0cGRwcHCggGBwlHBgYIjEhJykrLi4uGCAzODMsNygtLisBCgoKDg0OGxAQGywkICQsLCw0NCwsMCw0NC8tLywsLy8sLCwsLCwsLywsLCw0LywsLCwsLCwsLCwsLCwsLCwsLP/AABEIAQsAvQMBIgACEQEDEQH/xAAcAAACAgMBAQAAAAAAAAAAAAAEBQIDAAEGBwj/xABAEAACAQIEAwYDBgUCBgIDAAABAhEAAwQSITEFQVEGEyJhcYEykaFCUnKxwdEUI2Lh8AeCFTOSstLxc8IkNFP/xAAaAQADAQEBAQAAAAAAAAAAAAACAwQBBQAG/8QALxEAAgIBBAECBAYCAwEAAAAAAQIAEQMEEiExQRNRImFxgQUjMqHh8JHxQrHRFP/aAAwDAQACEQMRAD8A9NtnQe1bY6Vq2NK01fNGOMhNUOf7Va4qtz8qNW5gGC3DQlwUXdJ+dBXm5etdHCYh4OSfKN633lRPWoO2tdFDJzLDc9q13vnNUs0VAmmgTLhIu1gvUIbn6Vgej2zN0L7wVmehM1Wq9eqZcuzab1bZahhRCmgeaIZbeiENBWzFEIahyx6QtauUUst45O8FrN44zRB26zsKYKagcyoKVqxL1qwNVKVaBUt8xglgNbJqIrdPUzxlNr4RW4qS7CtGpSJhlVwTVL/SinodhRqIJnK8W4ncTFJbDAIckyBzOutD9oOIsjJ3bDUGYg9P71V2ks58YqnZggMeZIoHjfDFssgUk5pOsciPKvbnAavefRYdNp2OLcOSp4rv5mNeL4w20GU+ImB7b/550LisVcWyjkjMx6DYgkfpVfaVdU6Qf0/tUuNXla0uVgdRoPQ1a2RrfmqHEl02mx7MI2A7mJJr28SV7FP3KsD4jEkwBt50I2JvAZtCPKP0qeK//XX/AG1X/EgWY5kEfOnOx3csR8IPfmDhxKMY241a8hXkeP4hFvHAoXI1Egjz8vnQaYm6wkQB7frWWbJ7pvPUe0VvBXgE/CTTQzuyLkYgbb9uYBx4cSZXwIHIeuRdD/cJ4bjixIO49v8A0aqt4y+xIXKY5eH96q4Wssze3zM1HBLLuJyyDrtzpZfIyJZPN+ajvQwY82bao4CnkXRPfEYcJ4i7uUcDY6gdOtV43jD27xGhVSNI12BOvuao4NcyXShgzIzDy1+WlSNoPjMragzP/RSzkc4RTc7qh/8AzYF1b7kG3Zf8j2hmK403e2xbIKPl3EnVoPoaccW4mthMxEsdFX8/QVyl/Am1iESZGZCp8i3PzortQC2IRR91Qo8yTSjlcK193NOg075cSr+naT9frNHiuJVu9CW7ZuDRmABYCObGSNvpXf4RiUUkQSASOkjUV5vx8YiE/iI2bLGXyn4favR8N8K+gqazZuK/EkQY8bKBzfXPXzhS1cKpWrkNJvmcwSQHnUprVZT0MwyNsaD0rGWtWhoPSrDWhYJlLiqnFEGqnFGqwDOc4hwUviVvZoVQug1JKkn2G1R4nwtLpBYt4RpGm+vSnOImDG8GJ68q5vg/FmvFgyhSoBgT77+1NUIDtPmVB9S6+oh/QK+xl2Mwi3BDCdvUelKL3CLS7sRO0kftVlni9y5nKosICeeuvr0mh24irp3jKM9s+ESY15x7H5UbZMLckf5lGDTa3D8IYgX0COz19JfewoKBJMCPpQq4FByn1q1cZ/L7xhHQDny/eg/41mPwaTymrPU09qWHNe0kTB+IBXVGoAm+QOfMJzUNcwak7kda3iL+VgImfXrFbxd/IBpMzVGXJgcHeL2yXS4NbiZfRNHICRz2B7wizbCiBVQ4WhMktr6ftWXsQFUE6k6AbVUOI3B4jb8PXUfWl6jLpxSMLr5dSjRaf8QN5cTVuPZI5P37jLAcPRDIknqeU9OVFW+GL33ey2adtI2y/lQD8Ti2LiiRMEHl/n60U3FMtgXYBJjSeex/I/Kks+ECh45helrmbcxNsdnf7fKGYnhC3Li3CWBWNojQyOXU1HjPBTfa2yNlI0JPTcEeYM/OrMDxGbPe3IQan2mB86XN2rYn+VZLAcyTPyA0+dS5mx1z5j9Lj1u/4P8Aha+KHyjvivA1xAQOzArPwwJmJmQelN7SwAOmlCcHxhu2ldlKEzKmdCDHP/NaOAqV67Endsg/Lc/pv+ZYKtQVBBVqikbZgkqyK3WjTVWeM3ZXwj0qRWstjQelby14zJWVqpqvaqitErQSIJcrgcU/8Pibw2DK8f7hI+tehuK5vj3AO+cOHykCDpM7nqOtFktgNvYl34dnx4nIy/pIizs1h4tFo+JvoNPzmk+NwMX+7GzMI8prsMPhRbtqg1ygCf1+dJ8Zw92xIfQKMpn05CmviBxqtdf0xum19anLkLUCDX26gvGbMWxA0Uj5bVDh7BkAnYQaa3UnQ6+tKbnCRmlWIHT9AZq0hkyeoguxU5+PPhzaY4MzFSDuBq/sYHxFPGoHMCPmapxuHZYzNmmetMcXhC1xSNgBJ95q3G4HvIggR5Tv/wCqRkwFy5rm+J0dP+IphGBCw27TfF17fMQHi1vwofUf58qOxd0fw5PIqAPU/t+lEPhAy5T/AJ5igrXAySAX8I1j/NAaZlVwzFRe4VJ9NqdPkxouVtpxsT12LuZw/C5sM45tJHtER7ilzXy1lLQ3zk/OI+pNdlh7QCgAQBpHlS3C9mst0PnBUNmyxr1AmfSp8uIgKB7UZVo/xLEWyNk453L9aIg3acd3as2htz/2gD9aAxmIu/w62jZyICDmhhJ11JOkmTXSdo+FtdtjIJZToPI6H9/aiMTwe5ewyWmZVdcpJ3HhBHl5UjKpLH6Rul1uJMOPdX6jfy+cJ7Lj/wDFtfh/U07VaC4Rgu6tJbJkqIkaTqTTFRQHqcrMQ2VmHRJmKKmKwCpUIgTKya3FaIplGZJW9QKmTVdjYegqyhYT0gagasaqyaVc2VPQ1y3RUVBlo1aoJEWXbdBXV1pteE868wt2sTe4hdWy2IAtYoZ3Nw9yLQAJTITBc7AAaCDV2E7riHWdhet0Oy9a4HgGLvPetfzry5reJdu8usy3AhdAttTMMMsk6Rypt/p6z3Lea5cZmZFPixHfE7ycm9rlz1mrP0iJKTpAn+bVJR+dRwgPe3QSSAVAzHqCYFc925uMlzDqDehlvsVsuUY5Ezj1289JrMeXfCy6Y42r5A/5Fzp0T3rHvopUMyqW0UEgEnTYTrv9a4PCXbjfwq4rGOlp8Ncui7buZMzhpyl92KpGnUVdwXE3btzBjG4i5ZV7HeWmBVO8cXGHiYjfu8mnMHzrWgjHPRrS1fhritOUg5TBgzB3gxsYI+deY4THYwXbRN1msXOJd1OY5lyuR3Z11tsp22GXzqDcZxSW7LWndnP/ABIlZPiyfCSPtFRJA6iktjJ8xgWp66iaVcopb2VZWwlhluNdDW1PeOZZiRJJnnM6ctuVOVWue7USI9VmKKsFYBUwKXDmVlZUqMLPTVZWwKwU5RMM1YPhHpVhquwPCKtZaQ0KVk1E0l49ee06XE1nwlTseY9Dv86K4dxZLumzjdToaWyzdpq4awoDi+LNm01xbTXSuuRCASOZliAABJ35Uxik/anhlzEYa7ZtXBba6MpYgmFPxAAcyJHvQI3xC54jic5d7aq+Ft3Ldq6LuIFzuLeUOxCaG4wzABB5sKFXtthrYz9yym5YGI8ISXJfuQvhPickb6iKnc7CXLlzDd+bT27Ni5ZITPaCjTuioDEkzMyYql/9NibaI15ZTCiwjBSCtxbhurcGugExG+9XDJgHFxRVoXh3wt249t8MLRwWW5qFCqbqFzGU8gTM6Tr50qwXaPCJnazg2tr3Ruh8lu13ltWiQMwOWToTA0pliOx+LZsSTfsxi7S27vgbNK2u7lDmhZOuoNB2f9OGCaMlt3wZw9wS7jvGIJcFtlgbCKNcuLy0EoZq72ssoLhu4a7bdLaXsrBCXQsEVkIYgwWG9Zc7X4RybotG4LItt3uVT3YvShOpzLBGVgKLxHYG7ds3hdxCtfuWrdlGCFbdu3bZWygSSSSJJJ3oy92Mhse9vJGLsZAkR4wrAs3LxMZ09a8c2Eef7x/M3ax7nPcO4ngzYtWFwbYjM91kRbaFXKGHvKruQiFiQATOlOOIdpsJluLdtZjYvW7XdsLZJYlYZFJ2WRryiiU7I3Vs4NrN1LWJwtoW5yl7bggB1YaEgkSDoaDxHYRrv8UziyLt3FW71u5llgiZCwmJXNlOgPPWs9XET3/b/wDJuwwntfftYVLISypuXMQDaVbSOO9OpeC6AOeTTMnnrVF3j+DsvkOEYXrRtBEFu2HL4oZiqeLRonPqBpzp52z4JcxeHNm0bIzHU3VYxpoyZSCrhoINc/f/ANP77M13+IQ4hRhTaukNIewuVy/VXE6TyE0ON8ZUbjNIN8SVntZbsXclqwyYG1cNh3S0oRbpaCQQ48IZgD4NZJ6V1nA+MpiRdKKw7q9cstmjVrcAkQT4ddPyrmb3Ym81xk762MHdxC4q5bysXziGZFO3ds4BkwaadluC4nC3b+Z7LYe7evXgAH7wNcYECT4YAHSscYytjv8Av7zRc6cVKsrAKmuoc3UqjUhTEMwzVYakKwiqlizI2PhFXVXhx4RV1RsYyIu09qbDn7sMPVTP6UOnDluBSQQYkMNCPSKacaSbNwdUb8qjwrW2h6qD9Ki1bEBSPnKMLUpEpt3XtaXPEnJxy/EP1/KjS0iQdDRGWleJw5tS1sSm7IOXmn/j8vNa5C4pu4s/KFisIqGHuhhI1B1q01n1myAFbK1RfxSqY3b7o1P+edVnEXDsgH4mA/IGmA13MqFxWpoO4LpBl0Qc4Bb84rOHYYiXZmbNsG5D0GxNFakcGZRhorRqVYaANzNqaqLtArGaJrn+NY0u4sqSBAa4RvB2UdCevQGq9PjORqEXkcILMJxPF9StoFyDqRAUerHT2EmhBxC/O1s+QuGfqgH1oC4GICqIUaADSKo7plM12k0+JRRPM5rapybA4nTcP4sGOVgVYbg6H+48xTZTXGYwl7PeL/zLPiHUjmtdDwniAuIjD7S1BqMG3kS3Fk3CNBUpqtXqYNIWNMnWGtA1qq8ZgGbw58Iq6aow58Iqya5eXJRjgINxMTbf8J/KocJH8m3+BfyFTxeoI60P2fabCDmgyH1U5f0pOT41H1mjiZxTi62Tlgs5E5R08zyoTC8fDsFdcsmAZke+mlKONA9/dneR8oG1A3YgwSRGk9dfL0rJ0EwJQFGyLudTbTursD4Lh0HRtz8xr6g9a3exuYlLcgyQzRsPLqZ0HoelD8QuNkUfagN/0+I/t71PDT4iYkkzG2mgA9hWOaW/PUkCc1LgUtqTsOfMk+fMmhV4qJ+EgSNZ/SlnH8ccyhdoOvU7GPSg+F4fO4iY+1PIb/M7USoNtmOGH4dx6nU31zsqcvib0Gw9z9AaNpbgL4Yu/wB46fhGg+ep/wB1GtdHWt20Kk0tJqtrtAYnHqOftz+VRtpcucu7Xqdz7cveiCcWeJkziGMCqdY+Qrl+G4vvHvsQZN0gfhCrH1J+ddPjOCo4AkyDOY68iDptsTXNcfxBtXTlBYAKreo225lMtdPQZMe4ge0l1SMV4jqwhMQNKvbBSNvypRwjjiMOkbz/AJrROL7TANCroACS2kgmPCN/c05kO7iIQAijLMJbCkg7elc1wXjPdBkVXco7quWIgMQNSQIiNpozivEGuzErbHIaE/i/arOCcNEAHcCrvRAS8kQM9Hbjl69ocRzsoB/8hn/sinvB+NLd8JBR/umPoRoRVL4HSkmO8HjX4k8Q9uXuKjdcfQEeuRwfindA1uaAwuKzKrfeANFqRQAVKZLDfCKmxodL4CjmTsBvWu5ZviMD7o/U/tXDyjzKBKr+IkwozHoP1OwoHhJe1edXgC6c6RrDAQwnzAB9jTVyqjkBSXiHEbNwQHkgyGWTBHMEAivYzdiuJ6oZxzhXe+NCFcCNdiPONvWl2D4GQwNwqQDOVdQfUn8qM4ZxZbwKyO8Xcdf6h5flROInK0bwY9Y0pZdlamHMpTI2zaDxAMaxfMVbKsFAwGYk8yo8o+lIcDw25ZZ37wvIJ0nUHUtM/FoY3o83HNkLa0bwQZK6bb6f3itcRMN3haFt5yQekEb8gOfoPKugoCgp7wCKMOe1auAKQGCwRBjfYiDt+1WYeyrDIgAtj4yOf9IPMnmeQ865AcQHdEq05coOU8tQfactFcP43eWAJIOgV+Wm41kj00pC6dxGutg8idf/AMOWPCWX0P7zQ3/DXmWul15KIQ+55/ShuCY7EXLj94ALYURpBnr+f0pxcuwCZiOtY7Ohq5MFuBtctYdHuMO7VQWZjqYHmd/St8B4g1+yl1xlNwZwv3VOqg+eWCfMmuK7U8ROKZbS/wDKzAD+okhQx8pOg9T6d5aKqBsAogeQGlHlx7EG7swEbcxroQfHY4FV7tpzkiRrooJMeeke9BcNuWXstcIARiDqpUnQAeE6gzp5786Hw2JUNlysQlx5CqSQrTrA23G07URicD3y5HAZII8P2hylhousHWNtqZixgcEf6htFHEuDqtxLgEWywXITqD58gJA0E7zU7mDFy5AAhOcc/wC35+lWccuG3aMAFLbKTB2A1gHYsWjTT20qvhPF1ZItjNcDMHnTK2YzI3Ovt510tLlOy764nO1WL4/rMxOE8QQfib05fM/QGnvDsJHKhsDYjVjJOpJ5mmYxECNqJ8rZO+otMarzJYpgBFc5xmAjGJMaeZOmnqaZ47FKgzOwAHnQfC7DX2F1lK2l1tg7seTkdBy6nXkJlOSzx0JSuEtyYVw209tEQSwVQPMfof8AN6aW74NWYW1zirrmHB3APqKamTdGMBIYJAFHU7k7mrcRfCKWOgAJJqjBvKj0pN2yxBFtUB+NoPoPEfyA965TJZ5jkBYhR5iq9jO/fPcnJ9i2do5FhzPrtRouACSQAPYUntt0o3Dd2ALt51APwBiAABz15neenvSNpyH5To5ymnQUOYUL1u58LAkaiDDDzHMetb4hxF7VlspzXMrZZGpIBMwN4/aqcWi5rbLBkmCNdMpO/SlXHO9Fy3dt+JbQKsN/i1JI3giB5RTMeEHIFvjvn/r7ydH349xHmZwnjqi1NyIOjFpAmJJDAEazMaRrWn4muJXYm0d4aSSDsxOoGxgUvu8StFWVcNOeM6g+E+eg8JE76VvD8OtHVHKbaGQdPNZn6V0XVUNkEE/QzVxM4sc1LMKVzm2ohip0AkLH8xQSftEqPmKyzaLMXIyyIGsmNdSepk9aNwmGt29QZjWEB36lmialaTeB9qAN/LT3pGTMa4jsOFUbmPuF8TGVUac0QIBIMc9NtImaq4jcNyVHwfaPX+keXU+3Wq8Pbn+Wp/G45/0Ieg5n5a7G3kGiAQP0HL/POpVIDXJM/nb5iHD4T+ajEal0geQbT9/eulayXOhgKeXM78+QoPEWR4GG4e3/ANwH60s7P9oit67av+Gbr5SdIJPwny6GqG/NO72i9OhCmow4XZe01xM4mA/i1DTIkncHQek1TxziNrISqo11CGykZl03DMP6ZI9BT6/hrb/EoOaNecAzuNYmoYzB28h8KiBOgjbkY5UwgXuM0zzDE8abGd4bht/w6hVRUBK5yQxbMwGZkRWOg0otbRt4C5iUYrcN0urQCYd1VhqNR8Q+R5U0TgdprhF65duWxoiqoCnmQFtICJgTpJjeKG4zxJb4RFtXLWDtkS5U2yxGgW2hgxy25yYinl+QuMUBz/fe4FDzJ8Px2JIGVw56NI1GkE6/kKZ2cRibj93kt22icxYsCNpAgbH8xS/gtz4nIjMzPl+7mJMfWn3Cb4u4jw7IjZj6kAL+vsOtLfUvyJTk02NBu21L8H2fSQ95jecbZtEB8k2+c07CVgFWLUPqM55iGMkoqVarKuxNxUSYiwTXEAlZHUa/3FKO09/NctaGAr7iNZTr5E10uEbwj0pF2zX/AJLdGK/MT/8AWhYbgePEdpjWVfrErGAY6GqO2HZy5f7prUE20ylCYkbgjcTpHvUcRf8AA3ofyrp8VjgiFuY2HU8hScD5MLB07lP4ku5lE5fs9gnsWxbfdSxImQCxGgj+kKf9xrOKO9q4txXKh1ynppqJEGd+lF2Z5mSTJPUnU1b3njHw6LsdZzkKPyNYMxbOXIu7j/R9LAF8xUmLuXjlLq1sfFkiZ+zI0Ya+WsRV9vhjyYlgu+gkHmCBPUajrypza4U7KrQEU6AqAImNY8yANdp50cmFceJGCKQOcRG86STMzrqaLNlQ8AARePM6fpMRWbDclY+gJ/Kt4gG3FsaORJ11UHqfvEfIeZEdDZ4op6woMsdNQJOnLQTXNYM57mZxJY5jpz3+m3tU6k8ygOchtuhGuBtsBIG3SjLTEasd/oP8/OisNYTLCMV9IP8Am4qx8KY3VvpXpK+QM3IizHXhkMHUEH5HN+lKu1vAWuE37QLMIzKN2HIr5gcufrRHErZWdCB7U84a82rbdUHziK8rlKYRh+CmWcFhu0d2zorZo+y2oH6j0p1wztJdxdy3ZyqoYk3IBnKokiZ0BgD/AHU84pw3DuM15E/EfCfcggmiuEYGxaB7lFUneNz6k6mneuu2wDcHM+Nhe3mXnClYKmQNICiYiOsH6Ul4/wAMD2SpUk6BGYKCuugXmR1nlNOuKcUt4dM9wwJgAaknoBXJ8U7U27xRUs3WOvPLp5ZCSZ1rMJduak6Y3PKiX8H7JnIjM6+IA5SrECddhcANTw2FxWGxTZR3lllUKAqqAOY0PhIJJ5zPyv4f2sttct2VtsswDnIXKYmIO8e1dI90KCWIAGpJ0A9a875FJBHcLIXsF5K0ZGoiraDwHELd0E22zR5Ebeo1oylKpB5iCQeplbNYKyKsSLMW4T4R6ChO1GHz4ZyN08Y/26n6SKNwa+EelGNaBBB5iDRO4BBgoSDc8nuPII5EEUTi8bnYH7K/CP1pe7BS1sn4GK/9Jj9KwHnRupUVU76KmV1ynwI2w+J0k11XD+HMoCshm5BfeAGIkZthCqo3mSY3pV2a4KZW7cAHO2jc41DMPyHvyFdlh8SH5EGAYO8GudkbaaEk1eYO21ehB3RABaJ5aDn8+szHpQeLwYyxnglgZManpAgf+qIv5BfLXIAW2CpMACC2Yz5SvpPnSR+0GDu3gvf24Gi+KAzE6idjELpOs0Ixs3IBrsyUOAe4Jcwl495CZVyOCWABJIOiiZk89I86h2fBLSBPTb966r1rlrdg2L+XZTqh8jy9tvlWh94qpXiJpgT3OldgAM6R5/8AqtXba/ECRz6iq3xDLlkgydh/fyqjG4hTpsefKvXJlW2ivHkjSZHWj+H4hUs2ixiQI0JJk6QB6gUqxcsQF1JMD1P+fSugXAIRbBE92BlMnlG8b7Awa9YrmVZaCgSrFWVcoXV1CMD9mNwdYJPIa6Uyv2syyujrqp8+nodiKDbH28pZWzw4tgLBJcwAo89fbeub4723TDWptgMSRCTJWWKukrMEHUTpBIGwpuLBkyEACRZHAE6HjPCExlpCWKwMyka/EBuDvyrn8R2PvWlNyzez3FjKoAWROoktG3KlPY3/AFFV3WxczAGApInl/SDA05826V6JxDiC2kztrPwqN2PQf5pTmxZsLhKmJqiF4PE88u8BukPdxAuJmIUeEOzHmW1hFgRPpoaP4o917duz3iZVIkvcAMKpAnQTrB5mQKPxF+7eMuxVeVtCQB+IjVj9Ky3w4bBY+ldXFpeAXIBkmo1b5ePEP7OvaUx31omMoVWnoSTMa6DSukFcTc4WSNQCPPWm/Z7EOjdy5JBEoTyjdZ95Hv0pWo0IUblNwMWeztIqdCKytisNSokeTAcMNBRTXAqlmMBQST0A1J+VDWdqljcIl62bdycjfEASsjoSNYPOlZasXBWeOYLCXsXdfubbMXZmnYLmJPiY6LvXoPAeyKYZe8xDC4yiYjwJGug3c+Z9hXU4SxbtoFtqqINgogfSp3bYZSp1BEGs1X4gcp2gUP3jcYZRVxA+JS6DkJYQ5zZSHBEfL4t6KwCNpJVog94NCdNj1MefOq17PrJzMSpEFRpOuk1TxDtHhMIBbZwCumRAXI9Y29zUhxqxrHZhIWqmnmv+rHGnu4v+GBi1ZClh952GYk9QAQAPWuj7GdncOmDW7cRbt24peHGYAHYAbbb8zXE9vLq3sWb9kPluKuYEaggROhMiIrtOwXFLdyzbtXCVuWtFEE5gNogbxpHlXZzhl0aDH96/vvARPzTvnUcLMJbAXKpE5CD4IkGDtlkCB59Ku4jgVurDTpqGG4PUftVHfqc0+KIAUmSBty21Jk6wIqNszPds49DI9568vnXJOKzuHEaMpWLOJYJ7Yts1wZRcUZhIImRMbc+tXXMNebwm2D/VmEHz3n6URi7Pf2zbuRcVo2JU76EEEEa86IfFlVIC5SFhZkgGNM0axWlTQFWYxdRySZHh/DBb8RMtqPIDyn86u4teFuxdcmIETtGYhZ8t6XIcWyEnIw5G2cvXeYO8fM7xBExuMvPY7sWiS5lSSTBRgyg6HNmyzE7HfnWphJcEkdzHyWIOL9p8VkkCwndlQGADmAknmYDNOusa0B267F9//Nw+rGBAOnKOsCY2ygCTqd3fB7Ugm4mTOyzmHgLAnwjMJVQMoA55etC4vi+HwV17guqVuqkWk1Ezq5bMQNDMCNBzq8ORkHp3YH1uT18J3Tznsj2YunF21YFDuc2YRzEQQTIG0jVT0ivVADefP9keG3+EaT6sRPpFcTi/9Q+9vIFthRJUGTMuApO3KWHuK9E4faCqsCBAj0rofGfzHFGSvV7R1LcNhB0pnhrI6VSoonDb+1CMg8zAsHxbkNlRRMSWOw6AedA28QwvWVcKZciRy8DcjyozE3QHf/b+VUcJtm5e7z7KAovmxjMfaAPnWHIdpuaB8Ud3NCPOsNaxW6fi/Q1s1MRRjon77KmboKgt0tcVHQqCC2pBBiNNDvrMVXfWbB5eHfpQPFeJ3P4XvDba23hgyOekrBkadYOtc7Us1ADzxG4U3NUZYXG5e8UAkWmIJ5AbxrvAPypwraUgs3HfDKUTMbgljoNz4vUnWBTrC3QyhlIIOoIqI23P2jCNpqcx22441od1bJDFczkbheQB5Ewfb1rztbBuAEqIJ0PlzjrrpPr0NN+0F9mx15CdWuZR5bKD8opPx7E3hcUWFlJgQM2inKoP3RGs+ZrrYMRQACrMuxlFQe3niX33FshVUaiSWJ15b8zTPCXzbu2yhIzkIwET4iAPeSKCxuPt247wqCfhn9P3q7hdsXMRaV/hLgtO2VfEZ8tI96wE0DX8yrMq7HBIr29p2yyCVyZmI+zykjUAgaDymZq/ChFzAj4viB99wYP76Vj4HDjVHyz0hwDyJ3I+Yq58LeUR8Y6fF8w2vyNRnJOPsB8yTIhUqDlkyevvPLSPQaRS174SVVi7GNpA+Q6j6dB4qncvrqhWGjVVbKdRvlaI9daheU20ZlAJBys28TyWfibaWPX2BK9CeGPnmG8JQ94ZaTlMgbTKxptMfT5km7bAuqp+A6gcpIYfL+1VYPCqLysPuNA85Bn1gmmGKw2aDzHXY+R+Q+Qpe6zc8wqcJ/qtgriYcXrRMKYcZmBhucg6ga6N106V40mHdxJBMkCT1JP/AIv8jX0fjbXhy3BcKNplhLinn9oZj/avNu2/FMLhmIti+uIYZ0GS0LYzZ1zEMpmQ9yRucx2rsaDUMF9MCzJsq83Oc4B2RvXGBup3VpWOZmJUQrFXII3IKkRIMx1r0LhHEBcZkD3IQwDJEryJiIrmeEcTvX7aviLhdmk6wABJiAAAP710nZXh7LdS9qFdzbUfeBVmLekqAPeuiWKc5DyeAIBwhkudNZfSVvH0JDD9/rW7PG1QnvSi8gymQfUbqf8AJpldwablAfUCqr9hWGWARtEaVMMiE1UVtIgtuyb9wnNCEAmD4jygRty1315U+sWgoAUQBsBSrgzZCbR+zqp6qdp6kQR8utOFqTKzF6MegFWJrFbp+L/6msisxW6fi/Q1simHueiZLOeyV+8sVBwMQty06lQAAdRudRHp+tF4IeEelaxWBZjmR8jEQdJBHL0IrlZ8Yb6jqNxsVMA4Xi1FlEt+IqoAUGTPOegnntUrVwYTwbqwBUdWJ1A+p8h6Ure3CKQ7hgABDFYjlA6fPrSvF466zWxcbMFJhiIOqn4jtA6+dHi0q80frBfMb5gXbu1cDW8ZZUD+YouKdfEm2ukggD5edIeC33Nubm5JK/hO1Ne1PCb+Ja0hYW7ajOMxA+MnxRMkxAHp50t4BwtjiGtFyLFst4iRJEkASeZOvpVxRTgqxY5+0p0urGPJb31UB4jwhr95SCTIjKASdDOnT15V2fCMALfMZh8Tax+FdyQBMnLudxTPAcMsJOQiDv4iZ9ddR5bUethdERRGmggT0GnLr5CpcmptQntMy5w7kqKBlXD7kNEZh8QBBGv2SxYTlABj0roMDdZkDMACZ29dD7iDSzA2P5hzJmMnMSp5TqpOkHTT+9HDHAkADePkYHz1GlQZJ4GxFXFrKnErmUGQg18yy1PG2WYXLSKDIW501BCx02T6VLjBi9bJBiUAMaTm29fKj0RhmcwCQoA3gAnU9TDHTyrQSKMMngSHDbRMO4KlQAAepAzH56ex60xoRrx2GnMmOXl/nKrrF4MPOBIgj6GhBuLMq4gPDPNSCPM7R7zHvXBdr+xi4wqxL2yhIlQtwhW1gqG5E6Acp3muzvXGuZlDBWB+GNRBlSdddgelJ+Iz3m0GAxymIJ0IDCPuzH9VUYcrY2tTRE8Me/iJOB9l8Paso127mVQBBIVfDp4tZO208+dM8Nx1buKtqg/lWgWLZTqYyLAA0UAtSu7wezclnZluAkHWNJ8O4+6RTPhlm1ZXKpGu+sk/qa6pYH8xiWPj2ERRA2zrc4cZlII6gzVeWlPC8RF8D4VdTodCSI1j0MU7eh7p4siuIuxPhu2mH3ip9GH/AJBT7U9t70kxUl7YH3wfZQWP5Ae9PLY1rX5YTE6Mjit0/Ef+01jCsxW6fiP/AGmpURHMKK8E3hHpR1s0rwJ8Io+29R5EmK0qxPCrbknUE75WI+m0+dbw3CbKDRAect4j8zRAaph6nO4cRgqIO0Vlc4fPDEBQCBEAliST61bgeFTbVgwBYBj4OZE8iKY4nE21/wCYVGhPi6Dc+gka+dY+Ptg5S6gzESN9NPXUfMdax2YqAJoUXcBfhJP2k/6T+9CYDDd1dJJEZgsDqw0Me6j501/4la//AKLqWA1GpX4h7c+lUti7El8yFhAnSZMQPU5hHqKUC9UR+0LaLuS4tcAUSYk7a66c/Ib66UqCa5kkFMwjUA7EgHbzkUyx9+yxyNcQODoJEzE7eh+tA8MwqAibquJIC5pBJloidIAJjyNCE+GzcYuQg1GmBLwcwIGkTE+e3Lb61LFgmN8usxOp5AxrFa/j7eh7xIOo8Q1Gmo8tRr5itNjre3eLJG0iYIOo9lY+x6UAVr6niYvVSLq3JITKVUQTrqSSOmn5VpOIsARtd3YbgAbAQec/n5VaTbuAKLqksPBl2gQTpOoOmvmKG4bgLSkXTdRhqRlIy+ETMz4oGv15U9EFWe4LMTHlzDq3xKp9QDSvjWDtBVOXxCcoBIHmSB/mwpkuMtmTnTwrmPiGg11PQeFtfI0Li7dq4xzXBKaMoYaajQjcbj5itXcJqkA3Odv8NdFW5m8D6NIBj7pO2/P2qy/auIsqUmQJKnYmJ+LzrpHxVkgoXtncFcw5RIInoR8xSm/hEAi3ft5DAyuQRryDTPzmujgyoU2OJPk3btwkOH4cZs1wTcXnJiNYIG3WmN3EAAliABzNLsNh3MZLlgZwIbMbhIiRGokQZGvOmmH4MoOZ2NwjbNEDzCjQeup86aciKoBi9rEyHCbZd+9IIWCEB382I5TAjyHnTm1vUVWNqmhiSdABNKDbmuNqhUjit0/Ef+01s0PYl27w7bIOg6+pomnXZmRFgz4RRaGg8L8IolKUREy/NUg1V1s1K6xqynG4G3eA7xc0ZgNSPiGUxHUEioHh1okkoCTqZJOsqxO/Moh/2iiJrKQxI8xgg/8Awu1B8P2i+5+ItnzDXQzz9tqqTgOHBJFuJyzBYA5SCukxoVEdNepo+tmlFm94dQa7w20TmK+IsrTJmVXKDv0/feoDg9nTwbMrfE26nMNZ6zp5kczRYNaJoNzDzNoQM8EsEQUkQBBJIgZYEE7DIpjqJ5mppwu0GDwcw2bMxI+Idf62+dFk1k171H95tCB4Pg9m0VNtSMubL4iQM0Zok6SQCfOeprb8Fsn7EeItoSPEVyMdDuV0PWTRgqVEHe7uZQgNngdlVKBTlKhCpYkZQWIWCdhnbTzjkK03ArJDAqTmBBlmJghQdZ/oQ+qg0epqVNDt7zKEDbhFotmIOYljMndlVD81RR8+prdrhFoEGDIyaz9zVQesUXUhTFZveYQIKnCLIIIWIM7nfMXHyYkgcttqOqJNZTuT3BkpqN23mEHbnW62KNBMMkoqcVCpVYiCAT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Nadpis 3"/>
          <p:cNvSpPr txBox="1">
            <a:spLocks/>
          </p:cNvSpPr>
          <p:nvPr/>
        </p:nvSpPr>
        <p:spPr>
          <a:xfrm>
            <a:off x="35497" y="548680"/>
            <a:ext cx="9108504" cy="792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20000"/>
              </a:lnSpc>
            </a:pPr>
            <a:r>
              <a:rPr lang="sk-SK" sz="1800" b="1" dirty="0" smtClean="0"/>
              <a:t>rodičia odovzdajú </a:t>
            </a:r>
            <a:r>
              <a:rPr lang="sk-SK" sz="1800" b="1" dirty="0"/>
              <a:t>vytlačené, vyplnené </a:t>
            </a:r>
            <a:r>
              <a:rPr lang="sk-SK" sz="1800" b="1" dirty="0" smtClean="0"/>
              <a:t>a </a:t>
            </a:r>
            <a:r>
              <a:rPr lang="sk-SK" sz="1800" b="1" u="sng" dirty="0"/>
              <a:t>podpísané</a:t>
            </a:r>
            <a:r>
              <a:rPr lang="sk-SK" sz="1800" b="1" dirty="0"/>
              <a:t> tieto dokumenty</a:t>
            </a:r>
            <a:r>
              <a:rPr lang="sk-SK" sz="1800" b="1" dirty="0" smtClean="0"/>
              <a:t>: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3724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2" name="AutoShape 14" descr="data:image/jpeg;base64,/9j/4AAQSkZJRgABAQAAAQABAAD/2wCEAAkGBxQTEhUUExQWFRUVGBgYGBcYGRwYHBwdGxwcGB0cGRwcHCggGBwlHBgYIjEhJykrLi4uGCAzODMsNygtLisBCgoKDg0OGxAQGywkICQsLCw0NCwsMCw0NC8tLywsLy8sLCwsLCwsLywsLCw0LywsLCwsLCwsLCwsLCwsLCwsLP/AABEIAQsAvQMBIgACEQEDEQH/xAAcAAACAgMBAQAAAAAAAAAAAAAEBQIDAAEGBwj/xABAEAACAQIEAwYDBgUCBgIDAAABAhEAAwQSITEFQVEGEyJhcYEykaFCUnKxwdEUI2Lh8AeCFTOSstLxc8IkNFP/xAAaAQADAQEBAQAAAAAAAAAAAAACAwQBBQAG/8QALxEAAgIBBAECBAYCAwEAAAAAAQIAEQMEEiExQRNRImFxgQUjMqHh8JHxQrHRFP/aAAwDAQACEQMRAD8A9NtnQe1bY6Vq2NK01fNGOMhNUOf7Va4qtz8qNW5gGC3DQlwUXdJ+dBXm5etdHCYh4OSfKN633lRPWoO2tdFDJzLDc9q13vnNUs0VAmmgTLhIu1gvUIbn6Vgej2zN0L7wVmehM1Wq9eqZcuzab1bZahhRCmgeaIZbeiENBWzFEIahyx6QtauUUst45O8FrN44zRB26zsKYKagcyoKVqxL1qwNVKVaBUt8xglgNbJqIrdPUzxlNr4RW4qS7CtGpSJhlVwTVL/SinodhRqIJnK8W4ncTFJbDAIckyBzOutD9oOIsjJ3bDUGYg9P71V2ks58YqnZggMeZIoHjfDFssgUk5pOsciPKvbnAavefRYdNp2OLcOSp4rv5mNeL4w20GU+ImB7b/550LisVcWyjkjMx6DYgkfpVfaVdU6Qf0/tUuNXla0uVgdRoPQ1a2RrfmqHEl02mx7MI2A7mJJr28SV7FP3KsD4jEkwBt50I2JvAZtCPKP0qeK//XX/AG1X/EgWY5kEfOnOx3csR8IPfmDhxKMY241a8hXkeP4hFvHAoXI1Egjz8vnQaYm6wkQB7frWWbJ7pvPUe0VvBXgE/CTTQzuyLkYgbb9uYBx4cSZXwIHIeuRdD/cJ4bjixIO49v8A0aqt4y+xIXKY5eH96q4Wssze3zM1HBLLuJyyDrtzpZfIyJZPN+ajvQwY82bao4CnkXRPfEYcJ4i7uUcDY6gdOtV43jD27xGhVSNI12BOvuao4NcyXShgzIzDy1+WlSNoPjMragzP/RSzkc4RTc7qh/8AzYF1b7kG3Zf8j2hmK403e2xbIKPl3EnVoPoaccW4mthMxEsdFX8/QVyl/Am1iESZGZCp8i3PzortQC2IRR91Qo8yTSjlcK193NOg075cSr+naT9frNHiuJVu9CW7ZuDRmABYCObGSNvpXf4RiUUkQSASOkjUV5vx8YiE/iI2bLGXyn4favR8N8K+gqazZuK/EkQY8bKBzfXPXzhS1cKpWrkNJvmcwSQHnUprVZT0MwyNsaD0rGWtWhoPSrDWhYJlLiqnFEGqnFGqwDOc4hwUviVvZoVQug1JKkn2G1R4nwtLpBYt4RpGm+vSnOImDG8GJ68q5vg/FmvFgyhSoBgT77+1NUIDtPmVB9S6+oh/QK+xl2Mwi3BDCdvUelKL3CLS7sRO0kftVlni9y5nKosICeeuvr0mh24irp3jKM9s+ESY15x7H5UbZMLckf5lGDTa3D8IYgX0COz19JfewoKBJMCPpQq4FByn1q1cZ/L7xhHQDny/eg/41mPwaTymrPU09qWHNe0kTB+IBXVGoAm+QOfMJzUNcwak7kda3iL+VgImfXrFbxd/IBpMzVGXJgcHeL2yXS4NbiZfRNHICRz2B7wizbCiBVQ4WhMktr6ftWXsQFUE6k6AbVUOI3B4jb8PXUfWl6jLpxSMLr5dSjRaf8QN5cTVuPZI5P37jLAcPRDIknqeU9OVFW+GL33ey2adtI2y/lQD8Ti2LiiRMEHl/n60U3FMtgXYBJjSeex/I/Kks+ECh45helrmbcxNsdnf7fKGYnhC3Li3CWBWNojQyOXU1HjPBTfa2yNlI0JPTcEeYM/OrMDxGbPe3IQan2mB86XN2rYn+VZLAcyTPyA0+dS5mx1z5j9Lj1u/4P8Aha+KHyjvivA1xAQOzArPwwJmJmQelN7SwAOmlCcHxhu2ldlKEzKmdCDHP/NaOAqV67Endsg/Lc/pv+ZYKtQVBBVqikbZgkqyK3WjTVWeM3ZXwj0qRWstjQelby14zJWVqpqvaqitErQSIJcrgcU/8Pibw2DK8f7hI+tehuK5vj3AO+cOHykCDpM7nqOtFktgNvYl34dnx4nIy/pIizs1h4tFo+JvoNPzmk+NwMX+7GzMI8prsMPhRbtqg1ygCf1+dJ8Zw92xIfQKMpn05CmviBxqtdf0xum19anLkLUCDX26gvGbMWxA0Uj5bVDh7BkAnYQaa3UnQ6+tKbnCRmlWIHT9AZq0hkyeoguxU5+PPhzaY4MzFSDuBq/sYHxFPGoHMCPmapxuHZYzNmmetMcXhC1xSNgBJ95q3G4HvIggR5Tv/wCqRkwFy5rm+J0dP+IphGBCw27TfF17fMQHi1vwofUf58qOxd0fw5PIqAPU/t+lEPhAy5T/AJ5igrXAySAX8I1j/NAaZlVwzFRe4VJ9NqdPkxouVtpxsT12LuZw/C5sM45tJHtER7ilzXy1lLQ3zk/OI+pNdlh7QCgAQBpHlS3C9mst0PnBUNmyxr1AmfSp8uIgKB7UZVo/xLEWyNk453L9aIg3acd3as2htz/2gD9aAxmIu/w62jZyICDmhhJ11JOkmTXSdo+FtdtjIJZToPI6H9/aiMTwe5ewyWmZVdcpJ3HhBHl5UjKpLH6Rul1uJMOPdX6jfy+cJ7Lj/wDFtfh/U07VaC4Rgu6tJbJkqIkaTqTTFRQHqcrMQ2VmHRJmKKmKwCpUIgTKya3FaIplGZJW9QKmTVdjYegqyhYT0gagasaqyaVc2VPQ1y3RUVBlo1aoJEWXbdBXV1pteE868wt2sTe4hdWy2IAtYoZ3Nw9yLQAJTITBc7AAaCDV2E7riHWdhet0Oy9a4HgGLvPetfzry5reJdu8usy3AhdAttTMMMsk6Rypt/p6z3Lea5cZmZFPixHfE7ycm9rlz1mrP0iJKTpAn+bVJR+dRwgPe3QSSAVAzHqCYFc925uMlzDqDehlvsVsuUY5Ezj1289JrMeXfCy6Y42r5A/5Fzp0T3rHvopUMyqW0UEgEnTYTrv9a4PCXbjfwq4rGOlp8Ncui7buZMzhpyl92KpGnUVdwXE3btzBjG4i5ZV7HeWmBVO8cXGHiYjfu8mnMHzrWgjHPRrS1fhritOUg5TBgzB3gxsYI+deY4THYwXbRN1msXOJd1OY5lyuR3Z11tsp22GXzqDcZxSW7LWndnP/ABIlZPiyfCSPtFRJA6iktjJ8xgWp66iaVcopb2VZWwlhluNdDW1PeOZZiRJJnnM6ctuVOVWue7USI9VmKKsFYBUwKXDmVlZUqMLPTVZWwKwU5RMM1YPhHpVhquwPCKtZaQ0KVk1E0l49ee06XE1nwlTseY9Dv86K4dxZLumzjdToaWyzdpq4awoDi+LNm01xbTXSuuRCASOZliAABJ35Uxik/anhlzEYa7ZtXBba6MpYgmFPxAAcyJHvQI3xC54jic5d7aq+Ft3Ldq6LuIFzuLeUOxCaG4wzABB5sKFXtthrYz9yym5YGI8ISXJfuQvhPickb6iKnc7CXLlzDd+bT27Ni5ZITPaCjTuioDEkzMyYql/9NibaI15ZTCiwjBSCtxbhurcGugExG+9XDJgHFxRVoXh3wt249t8MLRwWW5qFCqbqFzGU8gTM6Tr50qwXaPCJnazg2tr3Ruh8lu13ltWiQMwOWToTA0pliOx+LZsSTfsxi7S27vgbNK2u7lDmhZOuoNB2f9OGCaMlt3wZw9wS7jvGIJcFtlgbCKNcuLy0EoZq72ssoLhu4a7bdLaXsrBCXQsEVkIYgwWG9Zc7X4RybotG4LItt3uVT3YvShOpzLBGVgKLxHYG7ds3hdxCtfuWrdlGCFbdu3bZWygSSSSJJJ3oy92Mhse9vJGLsZAkR4wrAs3LxMZ09a8c2Eef7x/M3ax7nPcO4ngzYtWFwbYjM91kRbaFXKGHvKruQiFiQATOlOOIdpsJluLdtZjYvW7XdsLZJYlYZFJ2WRryiiU7I3Vs4NrN1LWJwtoW5yl7bggB1YaEgkSDoaDxHYRrv8UziyLt3FW71u5llgiZCwmJXNlOgPPWs9XET3/b/wDJuwwntfftYVLISypuXMQDaVbSOO9OpeC6AOeTTMnnrVF3j+DsvkOEYXrRtBEFu2HL4oZiqeLRonPqBpzp52z4JcxeHNm0bIzHU3VYxpoyZSCrhoINc/f/ANP77M13+IQ4hRhTaukNIewuVy/VXE6TyE0ON8ZUbjNIN8SVntZbsXclqwyYG1cNh3S0oRbpaCQQ48IZgD4NZJ6V1nA+MpiRdKKw7q9cstmjVrcAkQT4ddPyrmb3Ym81xk762MHdxC4q5bysXziGZFO3ds4BkwaadluC4nC3b+Z7LYe7evXgAH7wNcYECT4YAHSscYytjv8Av7zRc6cVKsrAKmuoc3UqjUhTEMwzVYakKwiqlizI2PhFXVXhx4RV1RsYyIu09qbDn7sMPVTP6UOnDluBSQQYkMNCPSKacaSbNwdUb8qjwrW2h6qD9Ki1bEBSPnKMLUpEpt3XtaXPEnJxy/EP1/KjS0iQdDRGWleJw5tS1sSm7IOXmn/j8vNa5C4pu4s/KFisIqGHuhhI1B1q01n1myAFbK1RfxSqY3b7o1P+edVnEXDsgH4mA/IGmA13MqFxWpoO4LpBl0Qc4Bb84rOHYYiXZmbNsG5D0GxNFakcGZRhorRqVYaANzNqaqLtArGaJrn+NY0u4sqSBAa4RvB2UdCevQGq9PjORqEXkcILMJxPF9StoFyDqRAUerHT2EmhBxC/O1s+QuGfqgH1oC4GICqIUaADSKo7plM12k0+JRRPM5rapybA4nTcP4sGOVgVYbg6H+48xTZTXGYwl7PeL/zLPiHUjmtdDwniAuIjD7S1BqMG3kS3Fk3CNBUpqtXqYNIWNMnWGtA1qq8ZgGbw58Iq6aow58Iqya5eXJRjgINxMTbf8J/KocJH8m3+BfyFTxeoI60P2fabCDmgyH1U5f0pOT41H1mjiZxTi62Tlgs5E5R08zyoTC8fDsFdcsmAZke+mlKONA9/dneR8oG1A3YgwSRGk9dfL0rJ0EwJQFGyLudTbTursD4Lh0HRtz8xr6g9a3exuYlLcgyQzRsPLqZ0HoelD8QuNkUfagN/0+I/t71PDT4iYkkzG2mgA9hWOaW/PUkCc1LgUtqTsOfMk+fMmhV4qJ+EgSNZ/SlnH8ccyhdoOvU7GPSg+F4fO4iY+1PIb/M7USoNtmOGH4dx6nU31zsqcvib0Gw9z9AaNpbgL4Yu/wB46fhGg+ep/wB1GtdHWt20Kk0tJqtrtAYnHqOftz+VRtpcucu7Xqdz7cveiCcWeJkziGMCqdY+Qrl+G4vvHvsQZN0gfhCrH1J+ddPjOCo4AkyDOY68iDptsTXNcfxBtXTlBYAKreo225lMtdPQZMe4ge0l1SMV4jqwhMQNKvbBSNvypRwjjiMOkbz/AJrROL7TANCroACS2kgmPCN/c05kO7iIQAijLMJbCkg7elc1wXjPdBkVXco7quWIgMQNSQIiNpozivEGuzErbHIaE/i/arOCcNEAHcCrvRAS8kQM9Hbjl69ocRzsoB/8hn/sinvB+NLd8JBR/umPoRoRVL4HSkmO8HjX4k8Q9uXuKjdcfQEeuRwfindA1uaAwuKzKrfeANFqRQAVKZLDfCKmxodL4CjmTsBvWu5ZviMD7o/U/tXDyjzKBKr+IkwozHoP1OwoHhJe1edXgC6c6RrDAQwnzAB9jTVyqjkBSXiHEbNwQHkgyGWTBHMEAivYzdiuJ6oZxzhXe+NCFcCNdiPONvWl2D4GQwNwqQDOVdQfUn8qM4ZxZbwKyO8Xcdf6h5flROInK0bwY9Y0pZdlamHMpTI2zaDxAMaxfMVbKsFAwGYk8yo8o+lIcDw25ZZ37wvIJ0nUHUtM/FoY3o83HNkLa0bwQZK6bb6f3itcRMN3haFt5yQekEb8gOfoPKugoCgp7wCKMOe1auAKQGCwRBjfYiDt+1WYeyrDIgAtj4yOf9IPMnmeQ865AcQHdEq05coOU8tQfactFcP43eWAJIOgV+Wm41kj00pC6dxGutg8idf/AMOWPCWX0P7zQ3/DXmWul15KIQ+55/ShuCY7EXLj94ALYURpBnr+f0pxcuwCZiOtY7Ohq5MFuBtctYdHuMO7VQWZjqYHmd/St8B4g1+yl1xlNwZwv3VOqg+eWCfMmuK7U8ROKZbS/wDKzAD+okhQx8pOg9T6d5aKqBsAogeQGlHlx7EG7swEbcxroQfHY4FV7tpzkiRrooJMeeke9BcNuWXstcIARiDqpUnQAeE6gzp5786Hw2JUNlysQlx5CqSQrTrA23G07URicD3y5HAZII8P2hylhousHWNtqZixgcEf6htFHEuDqtxLgEWywXITqD58gJA0E7zU7mDFy5AAhOcc/wC35+lWccuG3aMAFLbKTB2A1gHYsWjTT20qvhPF1ZItjNcDMHnTK2YzI3Ovt510tLlOy764nO1WL4/rMxOE8QQfib05fM/QGnvDsJHKhsDYjVjJOpJ5mmYxECNqJ8rZO+otMarzJYpgBFc5xmAjGJMaeZOmnqaZ47FKgzOwAHnQfC7DX2F1lK2l1tg7seTkdBy6nXkJlOSzx0JSuEtyYVw209tEQSwVQPMfof8AN6aW74NWYW1zirrmHB3APqKamTdGMBIYJAFHU7k7mrcRfCKWOgAJJqjBvKj0pN2yxBFtUB+NoPoPEfyA965TJZ5jkBYhR5iq9jO/fPcnJ9i2do5FhzPrtRouACSQAPYUntt0o3Dd2ALt51APwBiAABz15neenvSNpyH5To5ymnQUOYUL1u58LAkaiDDDzHMetb4hxF7VlspzXMrZZGpIBMwN4/aqcWi5rbLBkmCNdMpO/SlXHO9Fy3dt+JbQKsN/i1JI3giB5RTMeEHIFvjvn/r7ydH349xHmZwnjqi1NyIOjFpAmJJDAEazMaRrWn4muJXYm0d4aSSDsxOoGxgUvu8StFWVcNOeM6g+E+eg8JE76VvD8OtHVHKbaGQdPNZn6V0XVUNkEE/QzVxM4sc1LMKVzm2ohip0AkLH8xQSftEqPmKyzaLMXIyyIGsmNdSepk9aNwmGt29QZjWEB36lmialaTeB9qAN/LT3pGTMa4jsOFUbmPuF8TGVUac0QIBIMc9NtImaq4jcNyVHwfaPX+keXU+3Wq8Pbn+Wp/G45/0Ieg5n5a7G3kGiAQP0HL/POpVIDXJM/nb5iHD4T+ajEal0geQbT9/eulayXOhgKeXM78+QoPEWR4GG4e3/ANwH60s7P9oit67av+Gbr5SdIJPwny6GqG/NO72i9OhCmow4XZe01xM4mA/i1DTIkncHQek1TxziNrISqo11CGykZl03DMP6ZI9BT6/hrb/EoOaNecAzuNYmoYzB28h8KiBOgjbkY5UwgXuM0zzDE8abGd4bht/w6hVRUBK5yQxbMwGZkRWOg0otbRt4C5iUYrcN0urQCYd1VhqNR8Q+R5U0TgdprhF65duWxoiqoCnmQFtICJgTpJjeKG4zxJb4RFtXLWDtkS5U2yxGgW2hgxy25yYinl+QuMUBz/fe4FDzJ8Px2JIGVw56NI1GkE6/kKZ2cRibj93kt22icxYsCNpAgbH8xS/gtz4nIjMzPl+7mJMfWn3Cb4u4jw7IjZj6kAL+vsOtLfUvyJTk02NBu21L8H2fSQ95jecbZtEB8k2+c07CVgFWLUPqM55iGMkoqVarKuxNxUSYiwTXEAlZHUa/3FKO09/NctaGAr7iNZTr5E10uEbwj0pF2zX/AJLdGK/MT/8AWhYbgePEdpjWVfrErGAY6GqO2HZy5f7prUE20ylCYkbgjcTpHvUcRf8AA3ofyrp8VjgiFuY2HU8hScD5MLB07lP4ku5lE5fs9gnsWxbfdSxImQCxGgj+kKf9xrOKO9q4txXKh1ynppqJEGd+lF2Z5mSTJPUnU1b3njHw6LsdZzkKPyNYMxbOXIu7j/R9LAF8xUmLuXjlLq1sfFkiZ+zI0Ya+WsRV9vhjyYlgu+gkHmCBPUajrypza4U7KrQEU6AqAImNY8yANdp50cmFceJGCKQOcRG86STMzrqaLNlQ8AARePM6fpMRWbDclY+gJ/Kt4gG3FsaORJ11UHqfvEfIeZEdDZ4op6woMsdNQJOnLQTXNYM57mZxJY5jpz3+m3tU6k8ygOchtuhGuBtsBIG3SjLTEasd/oP8/OisNYTLCMV9IP8Am4qx8KY3VvpXpK+QM3IizHXhkMHUEH5HN+lKu1vAWuE37QLMIzKN2HIr5gcufrRHErZWdCB7U84a82rbdUHziK8rlKYRh+CmWcFhu0d2zorZo+y2oH6j0p1wztJdxdy3ZyqoYk3IBnKokiZ0BgD/AHU84pw3DuM15E/EfCfcggmiuEYGxaB7lFUneNz6k6mneuu2wDcHM+Nhe3mXnClYKmQNICiYiOsH6Ul4/wAMD2SpUk6BGYKCuugXmR1nlNOuKcUt4dM9wwJgAaknoBXJ8U7U27xRUs3WOvPLp5ZCSZ1rMJduak6Y3PKiX8H7JnIjM6+IA5SrECddhcANTw2FxWGxTZR3lllUKAqqAOY0PhIJJ5zPyv4f2sttct2VtsswDnIXKYmIO8e1dI90KCWIAGpJ0A9a875FJBHcLIXsF5K0ZGoiraDwHELd0E22zR5Ebeo1oylKpB5iCQeplbNYKyKsSLMW4T4R6ChO1GHz4ZyN08Y/26n6SKNwa+EelGNaBBB5iDRO4BBgoSDc8nuPII5EEUTi8bnYH7K/CP1pe7BS1sn4GK/9Jj9KwHnRupUVU76KmV1ynwI2w+J0k11XD+HMoCshm5BfeAGIkZthCqo3mSY3pV2a4KZW7cAHO2jc41DMPyHvyFdlh8SH5EGAYO8GudkbaaEk1eYO21ehB3RABaJ5aDn8+szHpQeLwYyxnglgZManpAgf+qIv5BfLXIAW2CpMACC2Yz5SvpPnSR+0GDu3gvf24Gi+KAzE6idjELpOs0Ixs3IBrsyUOAe4Jcwl495CZVyOCWABJIOiiZk89I86h2fBLSBPTb966r1rlrdg2L+XZTqh8jy9tvlWh94qpXiJpgT3OldgAM6R5/8AqtXba/ECRz6iq3xDLlkgydh/fyqjG4hTpsefKvXJlW2ivHkjSZHWj+H4hUs2ixiQI0JJk6QB6gUqxcsQF1JMD1P+fSugXAIRbBE92BlMnlG8b7Awa9YrmVZaCgSrFWVcoXV1CMD9mNwdYJPIa6Uyv2syyujrqp8+nodiKDbH28pZWzw4tgLBJcwAo89fbeub4723TDWptgMSRCTJWWKukrMEHUTpBIGwpuLBkyEACRZHAE6HjPCExlpCWKwMyka/EBuDvyrn8R2PvWlNyzez3FjKoAWROoktG3KlPY3/AFFV3WxczAGApInl/SDA05826V6JxDiC2kztrPwqN2PQf5pTmxZsLhKmJqiF4PE88u8BukPdxAuJmIUeEOzHmW1hFgRPpoaP4o917duz3iZVIkvcAMKpAnQTrB5mQKPxF+7eMuxVeVtCQB+IjVj9Ky3w4bBY+ldXFpeAXIBkmo1b5ePEP7OvaUx31omMoVWnoSTMa6DSukFcTc4WSNQCPPWm/Z7EOjdy5JBEoTyjdZ95Hv0pWo0IUblNwMWeztIqdCKytisNSokeTAcMNBRTXAqlmMBQST0A1J+VDWdqljcIl62bdycjfEASsjoSNYPOlZasXBWeOYLCXsXdfubbMXZmnYLmJPiY6LvXoPAeyKYZe8xDC4yiYjwJGug3c+Z9hXU4SxbtoFtqqINgogfSp3bYZSp1BEGs1X4gcp2gUP3jcYZRVxA+JS6DkJYQ5zZSHBEfL4t6KwCNpJVog94NCdNj1MefOq17PrJzMSpEFRpOuk1TxDtHhMIBbZwCumRAXI9Y29zUhxqxrHZhIWqmnmv+rHGnu4v+GBi1ZClh952GYk9QAQAPWuj7GdncOmDW7cRbt24peHGYAHYAbbb8zXE9vLq3sWb9kPluKuYEaggROhMiIrtOwXFLdyzbtXCVuWtFEE5gNogbxpHlXZzhl0aDH96/vvARPzTvnUcLMJbAXKpE5CD4IkGDtlkCB59Ku4jgVurDTpqGG4PUftVHfqc0+KIAUmSBty21Jk6wIqNszPds49DI9568vnXJOKzuHEaMpWLOJYJ7Yts1wZRcUZhIImRMbc+tXXMNebwm2D/VmEHz3n6URi7Pf2zbuRcVo2JU76EEEEa86IfFlVIC5SFhZkgGNM0axWlTQFWYxdRySZHh/DBb8RMtqPIDyn86u4teFuxdcmIETtGYhZ8t6XIcWyEnIw5G2cvXeYO8fM7xBExuMvPY7sWiS5lSSTBRgyg6HNmyzE7HfnWphJcEkdzHyWIOL9p8VkkCwndlQGADmAknmYDNOusa0B267F9//Nw+rGBAOnKOsCY2ygCTqd3fB7Ugm4mTOyzmHgLAnwjMJVQMoA55etC4vi+HwV17guqVuqkWk1Ezq5bMQNDMCNBzq8ORkHp3YH1uT18J3Tznsj2YunF21YFDuc2YRzEQQTIG0jVT0ivVADefP9keG3+EaT6sRPpFcTi/9Q+9vIFthRJUGTMuApO3KWHuK9E4faCqsCBAj0rofGfzHFGSvV7R1LcNhB0pnhrI6VSoonDb+1CMg8zAsHxbkNlRRMSWOw6AedA28QwvWVcKZciRy8DcjyozE3QHf/b+VUcJtm5e7z7KAovmxjMfaAPnWHIdpuaB8Ud3NCPOsNaxW6fi/Q1s1MRRjon77KmboKgt0tcVHQqCC2pBBiNNDvrMVXfWbB5eHfpQPFeJ3P4XvDba23hgyOekrBkadYOtc7Us1ADzxG4U3NUZYXG5e8UAkWmIJ5AbxrvAPypwraUgs3HfDKUTMbgljoNz4vUnWBTrC3QyhlIIOoIqI23P2jCNpqcx22441od1bJDFczkbheQB5Ewfb1rztbBuAEqIJ0PlzjrrpPr0NN+0F9mx15CdWuZR5bKD8opPx7E3hcUWFlJgQM2inKoP3RGs+ZrrYMRQACrMuxlFQe3niX33FshVUaiSWJ15b8zTPCXzbu2yhIzkIwET4iAPeSKCxuPt247wqCfhn9P3q7hdsXMRaV/hLgtO2VfEZ8tI96wE0DX8yrMq7HBIr29p2yyCVyZmI+zykjUAgaDymZq/ChFzAj4viB99wYP76Vj4HDjVHyz0hwDyJ3I+Yq58LeUR8Y6fF8w2vyNRnJOPsB8yTIhUqDlkyevvPLSPQaRS174SVVi7GNpA+Q6j6dB4qncvrqhWGjVVbKdRvlaI9daheU20ZlAJBys28TyWfibaWPX2BK9CeGPnmG8JQ94ZaTlMgbTKxptMfT5km7bAuqp+A6gcpIYfL+1VYPCqLysPuNA85Bn1gmmGKw2aDzHXY+R+Q+Qpe6zc8wqcJ/qtgriYcXrRMKYcZmBhucg6ga6N106V40mHdxJBMkCT1JP/AIv8jX0fjbXhy3BcKNplhLinn9oZj/avNu2/FMLhmIti+uIYZ0GS0LYzZ1zEMpmQ9yRucx2rsaDUMF9MCzJsq83Oc4B2RvXGBup3VpWOZmJUQrFXII3IKkRIMx1r0LhHEBcZkD3IQwDJEryJiIrmeEcTvX7aviLhdmk6wABJiAAAP710nZXh7LdS9qFdzbUfeBVmLekqAPeuiWKc5DyeAIBwhkudNZfSVvH0JDD9/rW7PG1QnvSi8gymQfUbqf8AJpldwablAfUCqr9hWGWARtEaVMMiE1UVtIgtuyb9wnNCEAmD4jygRty1315U+sWgoAUQBsBSrgzZCbR+zqp6qdp6kQR8utOFqTKzF6MegFWJrFbp+L/6msisxW6fi/Q1simHueiZLOeyV+8sVBwMQty06lQAAdRudRHp+tF4IeEelaxWBZjmR8jEQdJBHL0IrlZ8Yb6jqNxsVMA4Xi1FlEt+IqoAUGTPOegnntUrVwYTwbqwBUdWJ1A+p8h6Ure3CKQ7hgABDFYjlA6fPrSvF466zWxcbMFJhiIOqn4jtA6+dHi0q80frBfMb5gXbu1cDW8ZZUD+YouKdfEm2ukggD5edIeC33Nubm5JK/hO1Ne1PCb+Ja0hYW7ajOMxA+MnxRMkxAHp50t4BwtjiGtFyLFst4iRJEkASeZOvpVxRTgqxY5+0p0urGPJb31UB4jwhr95SCTIjKASdDOnT15V2fCMALfMZh8Tax+FdyQBMnLudxTPAcMsJOQiDv4iZ9ddR5bUethdERRGmggT0GnLr5CpcmptQntMy5w7kqKBlXD7kNEZh8QBBGv2SxYTlABj0roMDdZkDMACZ29dD7iDSzA2P5hzJmMnMSp5TqpOkHTT+9HDHAkADePkYHz1GlQZJ4GxFXFrKnErmUGQg18yy1PG2WYXLSKDIW501BCx02T6VLjBi9bJBiUAMaTm29fKj0RhmcwCQoA3gAnU9TDHTyrQSKMMngSHDbRMO4KlQAAepAzH56ex60xoRrx2GnMmOXl/nKrrF4MPOBIgj6GhBuLMq4gPDPNSCPM7R7zHvXBdr+xi4wqxL2yhIlQtwhW1gqG5E6Acp3muzvXGuZlDBWB+GNRBlSdddgelJ+Iz3m0GAxymIJ0IDCPuzH9VUYcrY2tTRE8Me/iJOB9l8Paso127mVQBBIVfDp4tZO208+dM8Nx1buKtqg/lWgWLZTqYyLAA0UAtSu7wezclnZluAkHWNJ8O4+6RTPhlm1ZXKpGu+sk/qa6pYH8xiWPj2ERRA2zrc4cZlII6gzVeWlPC8RF8D4VdTodCSI1j0MU7eh7p4siuIuxPhu2mH3ip9GH/AJBT7U9t70kxUl7YH3wfZQWP5Ae9PLY1rX5YTE6Mjit0/Ef+01jCsxW6fiP/AGmpURHMKK8E3hHpR1s0rwJ8Io+29R5EmK0qxPCrbknUE75WI+m0+dbw3CbKDRAect4j8zRAaph6nO4cRgqIO0Vlc4fPDEBQCBEAliST61bgeFTbVgwBYBj4OZE8iKY4nE21/wCYVGhPi6Dc+gka+dY+Ptg5S6gzESN9NPXUfMdax2YqAJoUXcBfhJP2k/6T+9CYDDd1dJJEZgsDqw0Me6j501/4la//AKLqWA1GpX4h7c+lUti7El8yFhAnSZMQPU5hHqKUC9UR+0LaLuS4tcAUSYk7a66c/Ib66UqCa5kkFMwjUA7EgHbzkUyx9+yxyNcQODoJEzE7eh+tA8MwqAibquJIC5pBJloidIAJjyNCE+GzcYuQg1GmBLwcwIGkTE+e3Lb61LFgmN8usxOp5AxrFa/j7eh7xIOo8Q1Gmo8tRr5itNjre3eLJG0iYIOo9lY+x6UAVr6niYvVSLq3JITKVUQTrqSSOmn5VpOIsARtd3YbgAbAQec/n5VaTbuAKLqksPBl2gQTpOoOmvmKG4bgLSkXTdRhqRlIy+ETMz4oGv15U9EFWe4LMTHlzDq3xKp9QDSvjWDtBVOXxCcoBIHmSB/mwpkuMtmTnTwrmPiGg11PQeFtfI0Li7dq4xzXBKaMoYaajQjcbj5itXcJqkA3Odv8NdFW5m8D6NIBj7pO2/P2qy/auIsqUmQJKnYmJ+LzrpHxVkgoXtncFcw5RIInoR8xSm/hEAi3ft5DAyuQRryDTPzmujgyoU2OJPk3btwkOH4cZs1wTcXnJiNYIG3WmN3EAAliABzNLsNh3MZLlgZwIbMbhIiRGokQZGvOmmH4MoOZ2NwjbNEDzCjQeup86aciKoBi9rEyHCbZd+9IIWCEB382I5TAjyHnTm1vUVWNqmhiSdABNKDbmuNqhUjit0/Ef+01s0PYl27w7bIOg6+pomnXZmRFgz4RRaGg8L8IolKUREy/NUg1V1s1K6xqynG4G3eA7xc0ZgNSPiGUxHUEioHh1okkoCTqZJOsqxO/Moh/2iiJrKQxI8xgg/8Awu1B8P2i+5+ItnzDXQzz9tqqTgOHBJFuJyzBYA5SCukxoVEdNepo+tmlFm94dQa7w20TmK+IsrTJmVXKDv0/feoDg9nTwbMrfE26nMNZ6zp5kczRYNaJoNzDzNoQM8EsEQUkQBBJIgZYEE7DIpjqJ5mppwu0GDwcw2bMxI+Idf62+dFk1k171H95tCB4Pg9m0VNtSMubL4iQM0Zok6SQCfOeprb8Fsn7EeItoSPEVyMdDuV0PWTRgqVEHe7uZQgNngdlVKBTlKhCpYkZQWIWCdhnbTzjkK03ArJDAqTmBBlmJghQdZ/oQ+qg0epqVNDt7zKEDbhFotmIOYljMndlVD81RR8+prdrhFoEGDIyaz9zVQesUXUhTFZveYQIKnCLIIIWIM7nfMXHyYkgcttqOqJNZTuT3BkpqN23mEHbnW62KNBMMkoqcVCpVYiCAT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Nadpis 3"/>
          <p:cNvSpPr txBox="1">
            <a:spLocks/>
          </p:cNvSpPr>
          <p:nvPr/>
        </p:nvSpPr>
        <p:spPr>
          <a:xfrm>
            <a:off x="35497" y="260648"/>
            <a:ext cx="9108504" cy="792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20000"/>
              </a:lnSpc>
            </a:pPr>
            <a:r>
              <a:rPr lang="sk-SK" sz="1800" b="1" dirty="0" smtClean="0"/>
              <a:t>rodičia odovzdajú </a:t>
            </a:r>
            <a:r>
              <a:rPr lang="sk-SK" sz="1800" b="1" dirty="0"/>
              <a:t>vytlačené, vyplnené </a:t>
            </a:r>
            <a:r>
              <a:rPr lang="sk-SK" sz="1800" b="1" dirty="0" smtClean="0"/>
              <a:t>a </a:t>
            </a:r>
            <a:r>
              <a:rPr lang="sk-SK" sz="1800" b="1" dirty="0"/>
              <a:t>podpísané tieto dokumenty</a:t>
            </a:r>
            <a:r>
              <a:rPr lang="sk-SK" sz="1800" b="1" dirty="0" smtClean="0"/>
              <a:t>:</a:t>
            </a:r>
            <a:endParaRPr lang="sk-SK" sz="1800" dirty="0"/>
          </a:p>
        </p:txBody>
      </p:sp>
      <p:sp>
        <p:nvSpPr>
          <p:cNvPr id="3" name="Obdĺžnik 2"/>
          <p:cNvSpPr/>
          <p:nvPr/>
        </p:nvSpPr>
        <p:spPr>
          <a:xfrm>
            <a:off x="1674" y="1169641"/>
            <a:ext cx="928903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200" dirty="0">
                <a:solidFill>
                  <a:srgbClr val="000000"/>
                </a:solidFill>
                <a:latin typeface="Galindo"/>
              </a:rPr>
              <a:t>Podľa § 144a, zákona č. 245/2008 účinného od 01.01.2022 </a:t>
            </a:r>
            <a:r>
              <a:rPr lang="sk-SK" sz="2200" dirty="0" smtClean="0">
                <a:solidFill>
                  <a:srgbClr val="000000"/>
                </a:solidFill>
                <a:latin typeface="Galindo"/>
              </a:rPr>
              <a:t>sa </a:t>
            </a:r>
          </a:p>
          <a:p>
            <a:r>
              <a:rPr lang="sk-SK" sz="2200" dirty="0" smtClean="0">
                <a:solidFill>
                  <a:srgbClr val="000000"/>
                </a:solidFill>
                <a:latin typeface="Galindo"/>
              </a:rPr>
              <a:t>na </a:t>
            </a:r>
            <a:r>
              <a:rPr lang="sk-SK" sz="2200" dirty="0">
                <a:solidFill>
                  <a:srgbClr val="000000"/>
                </a:solidFill>
                <a:latin typeface="Galindo"/>
              </a:rPr>
              <a:t>prihláške </a:t>
            </a:r>
            <a:r>
              <a:rPr lang="sk-SK" sz="2200" b="1" u="sng" dirty="0">
                <a:solidFill>
                  <a:srgbClr val="000000"/>
                </a:solidFill>
                <a:latin typeface="Galindo"/>
              </a:rPr>
              <a:t>vyžaduje podpis oboch zákonných zástupcov</a:t>
            </a:r>
            <a:r>
              <a:rPr lang="sk-SK" sz="2200" dirty="0" smtClean="0">
                <a:solidFill>
                  <a:srgbClr val="000000"/>
                </a:solidFill>
                <a:latin typeface="Galindo"/>
              </a:rPr>
              <a:t>!</a:t>
            </a:r>
          </a:p>
          <a:p>
            <a:endParaRPr lang="sk-SK" sz="2200" dirty="0">
              <a:solidFill>
                <a:srgbClr val="000000"/>
              </a:solidFill>
              <a:latin typeface="Galindo"/>
            </a:endParaRPr>
          </a:p>
          <a:p>
            <a:r>
              <a:rPr lang="sk-SK" sz="2200" dirty="0">
                <a:solidFill>
                  <a:srgbClr val="000000"/>
                </a:solidFill>
                <a:latin typeface="Galindo"/>
              </a:rPr>
              <a:t>Podpis oboch zákonných zástupcov sa </a:t>
            </a:r>
            <a:r>
              <a:rPr lang="sk-SK" sz="2200" b="1" u="sng" dirty="0">
                <a:solidFill>
                  <a:srgbClr val="000000"/>
                </a:solidFill>
                <a:latin typeface="Galindo"/>
              </a:rPr>
              <a:t>nevyžaduje ak</a:t>
            </a:r>
            <a:r>
              <a:rPr lang="sk-SK" sz="2200" dirty="0">
                <a:solidFill>
                  <a:srgbClr val="000000"/>
                </a:solidFill>
                <a:latin typeface="Galindo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jednému </a:t>
            </a:r>
            <a:r>
              <a:rPr lang="sk-SK" sz="2000" dirty="0">
                <a:solidFill>
                  <a:srgbClr val="000000"/>
                </a:solidFill>
                <a:latin typeface="Galindo"/>
              </a:rPr>
              <a:t>z rodičov </a:t>
            </a:r>
            <a:r>
              <a:rPr lang="sk-SK" sz="2000" b="1" dirty="0">
                <a:solidFill>
                  <a:srgbClr val="000000"/>
                </a:solidFill>
                <a:latin typeface="Galindo"/>
              </a:rPr>
              <a:t>bolo obmedzený alebo pozastavený výkon rodičovských </a:t>
            </a:r>
            <a:r>
              <a:rPr lang="sk-SK" sz="2000" b="1" dirty="0" smtClean="0">
                <a:solidFill>
                  <a:srgbClr val="000000"/>
                </a:solidFill>
                <a:latin typeface="Galindo"/>
              </a:rPr>
              <a:t>práv</a:t>
            </a: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 (túto </a:t>
            </a:r>
            <a:r>
              <a:rPr lang="sk-SK" sz="2000" dirty="0">
                <a:solidFill>
                  <a:srgbClr val="000000"/>
                </a:solidFill>
                <a:latin typeface="Galindo"/>
              </a:rPr>
              <a:t>skutočnosť je možné preukázať napríklad </a:t>
            </a:r>
            <a:r>
              <a:rPr lang="sk-SK" sz="2000" b="1" dirty="0">
                <a:solidFill>
                  <a:srgbClr val="000000"/>
                </a:solidFill>
                <a:latin typeface="Galindo"/>
              </a:rPr>
              <a:t>neoverenou kópiou rozhodnutia </a:t>
            </a:r>
            <a:r>
              <a:rPr lang="sk-SK" sz="2000" b="1" dirty="0" smtClean="0">
                <a:solidFill>
                  <a:srgbClr val="000000"/>
                </a:solidFill>
                <a:latin typeface="Galindo"/>
              </a:rPr>
              <a:t>súdu</a:t>
            </a: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), </a:t>
            </a:r>
            <a:endParaRPr lang="sk-SK" sz="2000" dirty="0">
              <a:solidFill>
                <a:srgbClr val="000000"/>
              </a:solidFill>
              <a:latin typeface="Galindo"/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jeden </a:t>
            </a:r>
            <a:r>
              <a:rPr lang="sk-SK" sz="2000" dirty="0">
                <a:solidFill>
                  <a:srgbClr val="000000"/>
                </a:solidFill>
                <a:latin typeface="Galindo"/>
              </a:rPr>
              <a:t>z rodičov </a:t>
            </a:r>
            <a:r>
              <a:rPr lang="sk-SK" sz="2000" b="1" dirty="0">
                <a:solidFill>
                  <a:srgbClr val="000000"/>
                </a:solidFill>
                <a:latin typeface="Galindo"/>
              </a:rPr>
              <a:t>nie je schopný podpísať sa </a:t>
            </a:r>
            <a:r>
              <a:rPr lang="sk-SK" sz="2000" dirty="0">
                <a:solidFill>
                  <a:srgbClr val="000000"/>
                </a:solidFill>
                <a:latin typeface="Galindo"/>
              </a:rPr>
              <a:t>(vyžaduje sa o </a:t>
            </a: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tom  </a:t>
            </a:r>
            <a:r>
              <a:rPr lang="sk-SK" sz="2000" b="1" dirty="0">
                <a:solidFill>
                  <a:srgbClr val="000000"/>
                </a:solidFill>
                <a:latin typeface="Galindo"/>
              </a:rPr>
              <a:t>potvrdenie lekára</a:t>
            </a: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),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vec </a:t>
            </a:r>
            <a:r>
              <a:rPr lang="sk-SK" sz="2000" dirty="0">
                <a:solidFill>
                  <a:srgbClr val="000000"/>
                </a:solidFill>
                <a:latin typeface="Galindo"/>
              </a:rPr>
              <a:t>neznesie odklad, zadováženie súhlasu druhého rodiča je spojené s </a:t>
            </a:r>
            <a:r>
              <a:rPr lang="sk-SK" sz="2000" b="1" dirty="0">
                <a:solidFill>
                  <a:srgbClr val="000000"/>
                </a:solidFill>
                <a:latin typeface="Galindo"/>
              </a:rPr>
              <a:t>ťažko prekonateľnou prekážkou </a:t>
            </a:r>
            <a:r>
              <a:rPr lang="sk-SK" sz="2000" dirty="0">
                <a:solidFill>
                  <a:srgbClr val="000000"/>
                </a:solidFill>
                <a:latin typeface="Galindo"/>
              </a:rPr>
              <a:t>a je to v najlepšom záujme dieťaťa (rodič predloží </a:t>
            </a:r>
            <a:r>
              <a:rPr lang="sk-SK" sz="2000" b="1" dirty="0" smtClean="0">
                <a:solidFill>
                  <a:srgbClr val="000000"/>
                </a:solidFill>
                <a:latin typeface="Galindo"/>
              </a:rPr>
              <a:t>čestné vyhlásenie</a:t>
            </a: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- na stránke školy),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v prípade, ak </a:t>
            </a:r>
            <a:r>
              <a:rPr lang="sk-SK" sz="2000" b="1" dirty="0" smtClean="0">
                <a:solidFill>
                  <a:srgbClr val="000000"/>
                </a:solidFill>
                <a:latin typeface="Galindo"/>
              </a:rPr>
              <a:t>jeden z rodičov zomrel (fotokópia úmrtného listu),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>
                <a:solidFill>
                  <a:srgbClr val="000000"/>
                </a:solidFill>
                <a:latin typeface="Galindo"/>
              </a:rPr>
              <a:t>v</a:t>
            </a: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 prípade, ak </a:t>
            </a:r>
            <a:r>
              <a:rPr lang="sk-SK" sz="2000" b="1" dirty="0" smtClean="0">
                <a:solidFill>
                  <a:srgbClr val="000000"/>
                </a:solidFill>
                <a:latin typeface="Galindo"/>
              </a:rPr>
              <a:t>otec nie je na rodnom liste </a:t>
            </a: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dieťaťa </a:t>
            </a:r>
            <a:r>
              <a:rPr lang="sk-SK" sz="2000" b="1" dirty="0" smtClean="0">
                <a:solidFill>
                  <a:srgbClr val="000000"/>
                </a:solidFill>
                <a:latin typeface="Galindo"/>
              </a:rPr>
              <a:t>uvedený(fotokópia rodného listu</a:t>
            </a: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),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ak </a:t>
            </a:r>
            <a:r>
              <a:rPr lang="sk-SK" sz="2000" dirty="0">
                <a:solidFill>
                  <a:srgbClr val="000000"/>
                </a:solidFill>
                <a:latin typeface="Galindo"/>
              </a:rPr>
              <a:t>sa rodičia na tom</a:t>
            </a:r>
            <a:r>
              <a:rPr lang="sk-SK" sz="2000" b="1" dirty="0">
                <a:solidFill>
                  <a:srgbClr val="000000"/>
                </a:solidFill>
                <a:latin typeface="Galindo"/>
              </a:rPr>
              <a:t> dohodli </a:t>
            </a:r>
            <a:r>
              <a:rPr lang="sk-SK" sz="2000" dirty="0">
                <a:solidFill>
                  <a:srgbClr val="000000"/>
                </a:solidFill>
                <a:latin typeface="Galindo"/>
              </a:rPr>
              <a:t>(rodičia predložia</a:t>
            </a:r>
            <a:r>
              <a:rPr lang="sk-SK" sz="2000" b="1" dirty="0">
                <a:solidFill>
                  <a:srgbClr val="000000"/>
                </a:solidFill>
                <a:latin typeface="Galindo"/>
              </a:rPr>
              <a:t> písomné </a:t>
            </a:r>
            <a:r>
              <a:rPr lang="sk-SK" sz="2000" b="1" dirty="0" smtClean="0">
                <a:solidFill>
                  <a:srgbClr val="000000"/>
                </a:solidFill>
                <a:latin typeface="Galindo"/>
              </a:rPr>
              <a:t>vyhlásenie</a:t>
            </a:r>
            <a:r>
              <a:rPr lang="sk-SK" sz="2000" dirty="0">
                <a:solidFill>
                  <a:srgbClr val="000000"/>
                </a:solidFill>
                <a:latin typeface="Galindo"/>
              </a:rPr>
              <a:t>  </a:t>
            </a:r>
            <a:endParaRPr lang="sk-SK" sz="2000" dirty="0" smtClean="0">
              <a:solidFill>
                <a:srgbClr val="000000"/>
              </a:solidFill>
              <a:latin typeface="Galindo"/>
            </a:endParaRPr>
          </a:p>
          <a:p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      je na </a:t>
            </a:r>
            <a:r>
              <a:rPr lang="sk-SK" sz="2000" dirty="0">
                <a:solidFill>
                  <a:srgbClr val="000000"/>
                </a:solidFill>
                <a:latin typeface="Galindo"/>
              </a:rPr>
              <a:t>stránke školy </a:t>
            </a:r>
            <a:r>
              <a:rPr lang="sk-SK" sz="2000" dirty="0">
                <a:solidFill>
                  <a:srgbClr val="000000"/>
                </a:solidFill>
                <a:latin typeface="Galindo"/>
                <a:hlinkClick r:id="rId2"/>
              </a:rPr>
              <a:t>https://zsnovot.edupage.org/news</a:t>
            </a:r>
            <a:r>
              <a:rPr lang="sk-SK" sz="2000" dirty="0" smtClean="0">
                <a:solidFill>
                  <a:srgbClr val="000000"/>
                </a:solidFill>
                <a:latin typeface="Galindo"/>
                <a:hlinkClick r:id="rId2"/>
              </a:rPr>
              <a:t>/</a:t>
            </a:r>
            <a:r>
              <a:rPr lang="sk-SK" sz="2000" dirty="0" smtClean="0">
                <a:solidFill>
                  <a:srgbClr val="000000"/>
                </a:solidFill>
                <a:latin typeface="Galindo"/>
              </a:rPr>
              <a:t>). </a:t>
            </a:r>
            <a:endParaRPr lang="sk-SK" sz="2000" dirty="0">
              <a:solidFill>
                <a:srgbClr val="000000"/>
              </a:solidFill>
              <a:latin typeface="Galindo"/>
            </a:endParaRPr>
          </a:p>
        </p:txBody>
      </p:sp>
    </p:spTree>
    <p:extLst>
      <p:ext uri="{BB962C8B-B14F-4D97-AF65-F5344CB8AC3E}">
        <p14:creationId xmlns:p14="http://schemas.microsoft.com/office/powerpoint/2010/main" val="6403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07504" y="1760027"/>
            <a:ext cx="8820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</a:rPr>
              <a:t>Prváci sa budú vyučovať v budove MŠ, je potrebné vybaviť si preukážky na autobus.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rgbClr val="002060"/>
                </a:solidFill>
              </a:rPr>
              <a:t>Školský klub </a:t>
            </a:r>
            <a:r>
              <a:rPr lang="sk-SK" sz="2400" dirty="0">
                <a:solidFill>
                  <a:srgbClr val="002060"/>
                </a:solidFill>
              </a:rPr>
              <a:t>je v budove základnej </a:t>
            </a:r>
            <a:r>
              <a:rPr lang="sk-SK" sz="2400" dirty="0" smtClean="0">
                <a:solidFill>
                  <a:srgbClr val="002060"/>
                </a:solidFill>
              </a:rPr>
              <a:t>školy-  </a:t>
            </a:r>
          </a:p>
          <a:p>
            <a:r>
              <a:rPr lang="sk-SK" sz="2400" b="1" dirty="0" smtClean="0">
                <a:solidFill>
                  <a:srgbClr val="002060"/>
                </a:solidFill>
              </a:rPr>
              <a:t>    kto </a:t>
            </a:r>
            <a:r>
              <a:rPr lang="sk-SK" sz="2400" b="1" dirty="0">
                <a:solidFill>
                  <a:srgbClr val="002060"/>
                </a:solidFill>
              </a:rPr>
              <a:t>bude navštevovať </a:t>
            </a:r>
            <a:r>
              <a:rPr lang="sk-SK" sz="2400" b="1" dirty="0" smtClean="0">
                <a:solidFill>
                  <a:srgbClr val="002060"/>
                </a:solidFill>
              </a:rPr>
              <a:t>ŠKD</a:t>
            </a:r>
            <a:r>
              <a:rPr lang="sk-SK" sz="2400" dirty="0" smtClean="0">
                <a:solidFill>
                  <a:srgbClr val="002060"/>
                </a:solidFill>
              </a:rPr>
              <a:t>- tiež </a:t>
            </a:r>
            <a:r>
              <a:rPr lang="sk-SK" sz="2400" dirty="0">
                <a:solidFill>
                  <a:srgbClr val="002060"/>
                </a:solidFill>
              </a:rPr>
              <a:t>potrebné preukážky-presun do ZŠ. </a:t>
            </a:r>
          </a:p>
          <a:p>
            <a:r>
              <a:rPr lang="sk-SK" sz="2400" dirty="0" smtClean="0">
                <a:solidFill>
                  <a:srgbClr val="002060"/>
                </a:solidFill>
              </a:rPr>
              <a:t>  </a:t>
            </a:r>
            <a:r>
              <a:rPr lang="sk-SK" sz="2400" b="1" dirty="0" smtClean="0">
                <a:solidFill>
                  <a:srgbClr val="002060"/>
                </a:solidFill>
              </a:rPr>
              <a:t>Obedy </a:t>
            </a:r>
            <a:r>
              <a:rPr lang="sk-SK" sz="2400" b="1" dirty="0">
                <a:solidFill>
                  <a:srgbClr val="002060"/>
                </a:solidFill>
              </a:rPr>
              <a:t>odhlasuje rodič</a:t>
            </a:r>
            <a:r>
              <a:rPr lang="sk-SK" sz="2400" b="1" dirty="0" smtClean="0">
                <a:solidFill>
                  <a:srgbClr val="002060"/>
                </a:solidFill>
              </a:rPr>
              <a:t>.</a:t>
            </a:r>
            <a:endParaRPr lang="sk-SK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</a:rPr>
              <a:t>Ranný dozor bude zabezpečený od 7.30 hod</a:t>
            </a:r>
            <a:r>
              <a:rPr lang="sk-SK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</a:rPr>
              <a:t>Vyučovanie začína o </a:t>
            </a:r>
            <a:r>
              <a:rPr lang="sk-SK" sz="2400" dirty="0" smtClean="0">
                <a:solidFill>
                  <a:srgbClr val="002060"/>
                </a:solidFill>
              </a:rPr>
              <a:t>7.55 hod</a:t>
            </a:r>
            <a:r>
              <a:rPr lang="sk-SK" sz="2400" dirty="0">
                <a:solidFill>
                  <a:srgbClr val="002060"/>
                </a:solidFill>
              </a:rPr>
              <a:t>.,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</a:rPr>
              <a:t>4. Vyučovacia hodina sa končí </a:t>
            </a:r>
            <a:r>
              <a:rPr lang="sk-SK" sz="2400" dirty="0" smtClean="0">
                <a:solidFill>
                  <a:srgbClr val="002060"/>
                </a:solidFill>
              </a:rPr>
              <a:t>11.25 </a:t>
            </a:r>
            <a:r>
              <a:rPr lang="sk-SK" sz="2400" dirty="0">
                <a:solidFill>
                  <a:srgbClr val="002060"/>
                </a:solidFill>
              </a:rPr>
              <a:t>hod.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2060"/>
                </a:solidFill>
              </a:rPr>
              <a:t>5. Vyučovacia hodina sa končí </a:t>
            </a:r>
            <a:r>
              <a:rPr lang="sk-SK" sz="2400" dirty="0" smtClean="0">
                <a:solidFill>
                  <a:srgbClr val="002060"/>
                </a:solidFill>
              </a:rPr>
              <a:t>12.20 </a:t>
            </a:r>
            <a:r>
              <a:rPr lang="sk-SK" sz="2400" dirty="0">
                <a:solidFill>
                  <a:srgbClr val="002060"/>
                </a:solidFill>
              </a:rPr>
              <a:t>hod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16" y="476672"/>
            <a:ext cx="2232248" cy="149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2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07504" y="1196752"/>
            <a:ext cx="9126760" cy="6325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sk-SK" sz="20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k-SK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</a:t>
            </a:r>
            <a:r>
              <a:rPr lang="sk-SK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dieťa, ktoré dosiahlo </a:t>
            </a:r>
            <a:r>
              <a:rPr lang="sk-SK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päť </a:t>
            </a:r>
            <a:r>
              <a:rPr lang="sk-SK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rokov veku do 31. augusta, ktorý predchádza začiatku školského roka, od ktorého bude dieťa plniť povinnú školskú dochádzku v základnej škole,</a:t>
            </a:r>
            <a:r>
              <a:rPr lang="sk-SK" b="1" u="sng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sk-SK" b="1" u="sng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predprimárne</a:t>
            </a:r>
            <a:r>
              <a:rPr lang="sk-SK" b="1" u="sng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vzdelávanie povinné</a:t>
            </a:r>
            <a:r>
              <a:rPr lang="sk-SK" u="sng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u="sng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k-SK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Ak dieťa po dovŕšení šiesteho roka </a:t>
            </a:r>
            <a:r>
              <a:rPr lang="sk-SK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veku </a:t>
            </a:r>
            <a:r>
              <a:rPr lang="sk-SK" u="sng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nedosiahlo </a:t>
            </a:r>
            <a:r>
              <a:rPr lang="sk-SK" u="sng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školskú spôsobilosť,</a:t>
            </a:r>
            <a:r>
              <a:rPr lang="sk-SK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riaditeľ materskej školy rozhodne o </a:t>
            </a:r>
            <a:r>
              <a:rPr lang="sk-SK" u="sng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pokračovaní plnenia povinného </a:t>
            </a:r>
            <a:r>
              <a:rPr lang="sk-SK" u="sng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predprimárneho</a:t>
            </a:r>
            <a:r>
              <a:rPr lang="sk-SK" u="sng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vzdelávania v materskej </a:t>
            </a:r>
            <a:r>
              <a:rPr lang="sk-SK" u="sng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škole.</a:t>
            </a:r>
          </a:p>
          <a:p>
            <a:r>
              <a:rPr lang="sk-SK" sz="2400" u="sng" dirty="0" smtClean="0">
                <a:solidFill>
                  <a:schemeClr val="bg1"/>
                </a:solidFill>
              </a:rPr>
              <a:t>V </a:t>
            </a:r>
            <a:r>
              <a:rPr lang="sk-SK" sz="2400" u="sng" dirty="0">
                <a:solidFill>
                  <a:schemeClr val="bg1"/>
                </a:solidFill>
              </a:rPr>
              <a:t>takom prípade sú potrebné tieto dokumenty: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sk-SK" sz="2400" dirty="0">
                <a:solidFill>
                  <a:schemeClr val="bg1"/>
                </a:solidFill>
              </a:rPr>
              <a:t>- písomný súhlas príslušného zariadenia poradenstva a prevencie 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sk-SK" sz="2400" dirty="0">
                <a:solidFill>
                  <a:schemeClr val="bg1"/>
                </a:solidFill>
              </a:rPr>
              <a:t>- písomný súhlas všeobecného lekára pre deti a dorast a </a:t>
            </a:r>
          </a:p>
          <a:p>
            <a:pPr marL="457200" indent="-457200">
              <a:buClr>
                <a:srgbClr val="002060"/>
              </a:buClr>
              <a:buSzPct val="100000"/>
              <a:buFont typeface="+mj-lt"/>
              <a:buAutoNum type="arabicParenR"/>
            </a:pPr>
            <a:r>
              <a:rPr lang="sk-SK" sz="2400" dirty="0">
                <a:solidFill>
                  <a:schemeClr val="bg1"/>
                </a:solidFill>
              </a:rPr>
              <a:t>- informovaný súhlas zákonného zástupcu(na stránke školy </a:t>
            </a:r>
            <a:r>
              <a:rPr lang="sk-SK" sz="2400" dirty="0">
                <a:hlinkClick r:id="rId2"/>
              </a:rPr>
              <a:t>https://zsnovot.edupage.org/news</a:t>
            </a:r>
            <a:r>
              <a:rPr lang="sk-SK" sz="2400" dirty="0" smtClean="0">
                <a:hlinkClick r:id="rId2"/>
              </a:rPr>
              <a:t>/</a:t>
            </a:r>
            <a:r>
              <a:rPr lang="sk-SK" sz="2400" dirty="0" smtClean="0">
                <a:solidFill>
                  <a:schemeClr val="bg1"/>
                </a:solidFill>
              </a:rPr>
              <a:t>) </a:t>
            </a:r>
          </a:p>
          <a:p>
            <a:pPr>
              <a:buClr>
                <a:srgbClr val="002060"/>
              </a:buClr>
              <a:buSzPct val="100000"/>
            </a:pPr>
            <a:r>
              <a:rPr lang="sk-SK" sz="2400" dirty="0">
                <a:ea typeface="Calibri" panose="020F0502020204030204" pitchFamily="34" charset="0"/>
                <a:cs typeface="Times New Roman" panose="02020603050405020304" pitchFamily="18" charset="0"/>
              </a:rPr>
              <a:t>Ak máte pochybnosti o tom, či vaše dieťa zvládne nároky školy, môžete sa poradiť, prípadne ho objednať na psychologické vyšetrenie školskej </a:t>
            </a:r>
            <a:r>
              <a:rPr lang="sk-SK" sz="2400" dirty="0"/>
              <a:t>spôsobilosti.</a:t>
            </a:r>
            <a:endParaRPr lang="sk-SK" sz="2400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SzPct val="100000"/>
            </a:pPr>
            <a:endParaRPr lang="sk-SK" sz="2400" dirty="0">
              <a:solidFill>
                <a:schemeClr val="bg1"/>
              </a:solidFill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2000" dirty="0" smtClean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20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07504" y="188640"/>
            <a:ext cx="8892480" cy="1277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sk-SK" sz="24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Pokračovanie plnenia povinného </a:t>
            </a:r>
            <a:r>
              <a:rPr lang="sk-SK" sz="2400" b="1" u="sng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predprimárnehovzdelávania</a:t>
            </a:r>
            <a:r>
              <a:rPr lang="sk-SK" sz="24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materskej škole </a:t>
            </a:r>
            <a:r>
              <a:rPr lang="sk-SK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(PÔVODNE- ODKLAD)</a:t>
            </a:r>
            <a:r>
              <a:rPr lang="sk-SK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3734638"/>
              </p:ext>
            </p:extLst>
          </p:nvPr>
        </p:nvGraphicFramePr>
        <p:xfrm>
          <a:off x="611560" y="548680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1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95776684"/>
              </p:ext>
            </p:extLst>
          </p:nvPr>
        </p:nvGraphicFramePr>
        <p:xfrm>
          <a:off x="107504" y="116632"/>
          <a:ext cx="892899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Šípka nadol 8"/>
          <p:cNvSpPr/>
          <p:nvPr/>
        </p:nvSpPr>
        <p:spPr>
          <a:xfrm>
            <a:off x="971600" y="2924944"/>
            <a:ext cx="504056" cy="720080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nadol 9"/>
          <p:cNvSpPr/>
          <p:nvPr/>
        </p:nvSpPr>
        <p:spPr>
          <a:xfrm>
            <a:off x="3275856" y="2827239"/>
            <a:ext cx="504056" cy="720080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nadol 10"/>
          <p:cNvSpPr/>
          <p:nvPr/>
        </p:nvSpPr>
        <p:spPr>
          <a:xfrm>
            <a:off x="5475318" y="2799038"/>
            <a:ext cx="504056" cy="720080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 nadol 12"/>
          <p:cNvSpPr/>
          <p:nvPr/>
        </p:nvSpPr>
        <p:spPr>
          <a:xfrm>
            <a:off x="7645244" y="2767236"/>
            <a:ext cx="504056" cy="720080"/>
          </a:xfrm>
          <a:prstGeom prst="down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99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611560" y="40511"/>
            <a:ext cx="3456384" cy="792089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sk-SK" sz="3200" b="1" dirty="0"/>
              <a:t>BUDÚCI PRVÁK :</a:t>
            </a:r>
            <a:endParaRPr lang="sk-SK" sz="3200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107504" y="849122"/>
            <a:ext cx="9036496" cy="5892245"/>
          </a:xfr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sk-SK" dirty="0"/>
          </a:p>
          <a:p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</a:t>
            </a:r>
            <a:r>
              <a:rPr lang="sk-SK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 </a:t>
            </a:r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nové prostredie a osoby si zvyká bez väčších problémov (neplače, neskrýva sa za rodičov, neuteká</a:t>
            </a:r>
            <a:r>
              <a:rPr lang="sk-SK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),</a:t>
            </a:r>
            <a:endParaRPr lang="sk-SK" sz="23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</a:t>
            </a:r>
            <a:r>
              <a:rPr lang="sk-SK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erobí </a:t>
            </a:r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mu problém ostať bez </a:t>
            </a:r>
            <a:r>
              <a:rPr lang="sk-SK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rodiča,</a:t>
            </a:r>
            <a:endParaRPr lang="sk-SK" sz="23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</a:t>
            </a:r>
            <a:r>
              <a:rPr lang="sk-SK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ie </a:t>
            </a:r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svoje celé meno, adresu, členov rodiny, dni v týždni, ročné obdobia (prípadne aj mesiace v roku), základné farby, geometrické tvary, pomenovať bežné zvieratá, rastliny, časti </a:t>
            </a:r>
            <a:r>
              <a:rPr lang="sk-SK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tela,</a:t>
            </a:r>
            <a:endParaRPr lang="sk-SK" sz="23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samostatne sa obliecť a obuť,</a:t>
            </a:r>
          </a:p>
          <a:p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pozapínať gombíky a zaviazať šnúrky, </a:t>
            </a:r>
          </a:p>
          <a:p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samostatne sa najesť a obslúžiť na toalete</a:t>
            </a:r>
          </a:p>
          <a:p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</a:t>
            </a:r>
            <a:r>
              <a:rPr lang="sk-SK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ie </a:t>
            </a:r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sa sústrediť na jednu činnosť aspoň 20 minút a vie ju aj dokončiť</a:t>
            </a:r>
            <a:r>
              <a:rPr lang="sk-SK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začatú </a:t>
            </a:r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prácu alebo hru dokončí, nezačína neustále niečo nové, neodbieha,</a:t>
            </a:r>
          </a:p>
          <a:p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väčšinou sa hráva spoločne s deťmi, nestráni sa ich spoločnosti, nie je medzi deťmi bojazlivý a plačlivý,</a:t>
            </a:r>
          </a:p>
          <a:p>
            <a:r>
              <a:rPr lang="sk-SK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nie </a:t>
            </a:r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je </a:t>
            </a:r>
            <a:r>
              <a:rPr lang="sk-SK" sz="23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agresívn</a:t>
            </a:r>
            <a:r>
              <a:rPr lang="sk-SK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spory s deťmi dokáže riešiť väčšinou bez bitky, hádky, vzdorovitosti,</a:t>
            </a:r>
          </a:p>
          <a:p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 jeho správaní by sa nemali prejavovať zlozvyky,  ako napríklad: </a:t>
            </a:r>
            <a:r>
              <a:rPr lang="sk-SK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</a:t>
            </a:r>
          </a:p>
          <a:p>
            <a:pPr marL="0" indent="0">
              <a:buNone/>
            </a:pPr>
            <a:r>
              <a:rPr lang="sk-SK" sz="2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cmúľanie </a:t>
            </a:r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prstov, ohrýzanie nechtov, časté pokašliavanie, žmurkanie.</a:t>
            </a:r>
          </a:p>
          <a:p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chce vedieť viac, pýta sa rodičov,</a:t>
            </a:r>
          </a:p>
          <a:p>
            <a:r>
              <a:rPr lang="sk-SK" sz="2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kladie otázky typu: „prečo?“, </a:t>
            </a:r>
          </a:p>
          <a:p>
            <a:pPr lvl="0"/>
            <a:endParaRPr lang="sk-SK" sz="1800" dirty="0">
              <a:solidFill>
                <a:schemeClr val="tx1"/>
              </a:solidFill>
            </a:endParaRPr>
          </a:p>
          <a:p>
            <a:pPr lvl="0"/>
            <a:endParaRPr lang="sk-SK" sz="18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sk-SK" sz="1800" dirty="0">
              <a:solidFill>
                <a:schemeClr val="tx1"/>
              </a:solidFill>
            </a:endParaRPr>
          </a:p>
          <a:p>
            <a:endParaRPr lang="sk-SK" dirty="0"/>
          </a:p>
          <a:p>
            <a:pPr lvl="0"/>
            <a:endParaRPr lang="sk-SK" dirty="0"/>
          </a:p>
        </p:txBody>
      </p:sp>
      <p:pic>
        <p:nvPicPr>
          <p:cNvPr id="5" name="Picture 2" descr="http://sr.photos1.fotosearch.com/bthumb/CSP/CSP994/k1580288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5013176"/>
            <a:ext cx="1512168" cy="159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32915" y="153030"/>
            <a:ext cx="1371484" cy="599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k-SK" b="1" dirty="0"/>
              <a:t>  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REČ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1071538" y="3571876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            </a:t>
            </a:r>
          </a:p>
          <a:p>
            <a:r>
              <a:rPr lang="sk-SK" b="1" dirty="0"/>
              <a:t>         </a:t>
            </a:r>
            <a:endParaRPr lang="sk-SK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4797152"/>
            <a:ext cx="1371484" cy="186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79513" y="817275"/>
            <a:ext cx="867828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bg1"/>
                </a:solidFill>
              </a:rPr>
              <a:t>dieťa by malo mať dostatočnú slovnú </a:t>
            </a:r>
            <a:r>
              <a:rPr lang="sk-SK" sz="2400" dirty="0" smtClean="0">
                <a:solidFill>
                  <a:schemeClr val="bg1"/>
                </a:solidFill>
              </a:rPr>
              <a:t>zásobu, hovoriť </a:t>
            </a:r>
            <a:r>
              <a:rPr lang="sk-SK" sz="2400" dirty="0">
                <a:solidFill>
                  <a:schemeClr val="bg1"/>
                </a:solidFill>
              </a:rPr>
              <a:t>čisto a </a:t>
            </a:r>
            <a:r>
              <a:rPr lang="sk-SK" sz="2400" dirty="0" smtClean="0">
                <a:solidFill>
                  <a:schemeClr val="bg1"/>
                </a:solidFill>
              </a:rPr>
              <a:t>zrozumiteľne,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správne </a:t>
            </a:r>
            <a:r>
              <a:rPr lang="sk-SK" sz="2400" dirty="0">
                <a:solidFill>
                  <a:schemeClr val="bg1"/>
                </a:solidFill>
              </a:rPr>
              <a:t>vyslovovať všetky </a:t>
            </a:r>
            <a:r>
              <a:rPr lang="sk-SK" sz="2400" dirty="0" smtClean="0">
                <a:solidFill>
                  <a:schemeClr val="bg1"/>
                </a:solidFill>
              </a:rPr>
              <a:t>hlásky,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vysloviť </a:t>
            </a:r>
            <a:r>
              <a:rPr lang="sk-SK" sz="2400" dirty="0">
                <a:solidFill>
                  <a:schemeClr val="bg1"/>
                </a:solidFill>
              </a:rPr>
              <a:t>krátke slovo samostatne po </a:t>
            </a:r>
            <a:r>
              <a:rPr lang="sk-SK" sz="2400" dirty="0" smtClean="0">
                <a:solidFill>
                  <a:schemeClr val="bg1"/>
                </a:solidFill>
              </a:rPr>
              <a:t>hláskach,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povedať</a:t>
            </a:r>
            <a:r>
              <a:rPr lang="sk-SK" sz="2400" dirty="0">
                <a:solidFill>
                  <a:schemeClr val="bg1"/>
                </a:solidFill>
              </a:rPr>
              <a:t>, aké písmeno </a:t>
            </a:r>
            <a:r>
              <a:rPr lang="sk-SK" sz="2400" dirty="0" smtClean="0">
                <a:solidFill>
                  <a:schemeClr val="bg1"/>
                </a:solidFill>
              </a:rPr>
              <a:t>je na </a:t>
            </a:r>
            <a:r>
              <a:rPr lang="sk-SK" sz="2400" dirty="0">
                <a:solidFill>
                  <a:schemeClr val="bg1"/>
                </a:solidFill>
              </a:rPr>
              <a:t>začiatku </a:t>
            </a:r>
            <a:r>
              <a:rPr lang="sk-SK" sz="2400" dirty="0" smtClean="0">
                <a:solidFill>
                  <a:schemeClr val="bg1"/>
                </a:solidFill>
              </a:rPr>
              <a:t>slova aké </a:t>
            </a:r>
            <a:r>
              <a:rPr lang="sk-SK" sz="2400" dirty="0">
                <a:solidFill>
                  <a:schemeClr val="bg1"/>
                </a:solidFill>
              </a:rPr>
              <a:t>na </a:t>
            </a:r>
            <a:r>
              <a:rPr lang="sk-SK" sz="2400" dirty="0" smtClean="0">
                <a:solidFill>
                  <a:schemeClr val="bg1"/>
                </a:solidFill>
              </a:rPr>
              <a:t>konci,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vytlieskať </a:t>
            </a:r>
            <a:r>
              <a:rPr lang="sk-SK" sz="2400" dirty="0">
                <a:solidFill>
                  <a:schemeClr val="bg1"/>
                </a:solidFill>
              </a:rPr>
              <a:t>slabiky a </a:t>
            </a:r>
            <a:r>
              <a:rPr lang="sk-SK" sz="2400" dirty="0" smtClean="0">
                <a:solidFill>
                  <a:schemeClr val="bg1"/>
                </a:solidFill>
              </a:rPr>
              <a:t>hlásky,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vyjadrovať </a:t>
            </a:r>
            <a:r>
              <a:rPr lang="sk-SK" sz="2400" dirty="0">
                <a:solidFill>
                  <a:schemeClr val="bg1"/>
                </a:solidFill>
              </a:rPr>
              <a:t>sa </a:t>
            </a:r>
            <a:r>
              <a:rPr lang="sk-SK" sz="2400" dirty="0" smtClean="0">
                <a:solidFill>
                  <a:schemeClr val="bg1"/>
                </a:solidFill>
              </a:rPr>
              <a:t>plynule aj </a:t>
            </a:r>
            <a:r>
              <a:rPr lang="sk-SK" sz="2400" dirty="0">
                <a:solidFill>
                  <a:schemeClr val="bg1"/>
                </a:solidFill>
              </a:rPr>
              <a:t>v </a:t>
            </a:r>
            <a:r>
              <a:rPr lang="sk-SK" sz="2400" dirty="0" smtClean="0">
                <a:solidFill>
                  <a:schemeClr val="bg1"/>
                </a:solidFill>
              </a:rPr>
              <a:t>zložitejších vetách,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rozprávať </a:t>
            </a:r>
            <a:r>
              <a:rPr lang="sk-SK" sz="2400" dirty="0">
                <a:solidFill>
                  <a:schemeClr val="bg1"/>
                </a:solidFill>
              </a:rPr>
              <a:t>obsah krátkej rozprávky a rozumieť jej obsahu, </a:t>
            </a:r>
            <a:endParaRPr lang="sk-SK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bg1"/>
                </a:solidFill>
              </a:rPr>
              <a:t>naučiť </a:t>
            </a:r>
            <a:r>
              <a:rPr lang="sk-SK" sz="2400" dirty="0">
                <a:solidFill>
                  <a:schemeClr val="bg1"/>
                </a:solidFill>
              </a:rPr>
              <a:t>sa naspamäť </a:t>
            </a:r>
            <a:r>
              <a:rPr lang="sk-SK" sz="2400" dirty="0" smtClean="0">
                <a:solidFill>
                  <a:schemeClr val="bg1"/>
                </a:solidFill>
              </a:rPr>
              <a:t>detskú pesničku </a:t>
            </a:r>
            <a:r>
              <a:rPr lang="sk-SK" sz="2400" dirty="0">
                <a:solidFill>
                  <a:schemeClr val="bg1"/>
                </a:solidFill>
              </a:rPr>
              <a:t>alebo </a:t>
            </a:r>
            <a:r>
              <a:rPr lang="sk-SK" sz="2400" dirty="0" smtClean="0">
                <a:solidFill>
                  <a:schemeClr val="bg1"/>
                </a:solidFill>
              </a:rPr>
              <a:t>básničku</a:t>
            </a:r>
          </a:p>
          <a:p>
            <a:pPr>
              <a:buNone/>
            </a:pPr>
            <a:endParaRPr lang="sk-SK" sz="2000" dirty="0">
              <a:solidFill>
                <a:schemeClr val="bg1"/>
              </a:solidFill>
            </a:endParaRPr>
          </a:p>
          <a:p>
            <a:r>
              <a:rPr lang="sk-SK" sz="3600" b="1" dirty="0">
                <a:solidFill>
                  <a:schemeClr val="bg1"/>
                </a:solidFill>
              </a:rPr>
              <a:t>Ak dieťa nemá čistú výslovnosť, </a:t>
            </a:r>
            <a:endParaRPr lang="sk-SK" sz="3600" b="1" dirty="0" smtClean="0">
              <a:solidFill>
                <a:schemeClr val="bg1"/>
              </a:solidFill>
            </a:endParaRPr>
          </a:p>
          <a:p>
            <a:r>
              <a:rPr lang="sk-SK" sz="3600" b="1" dirty="0" smtClean="0">
                <a:solidFill>
                  <a:schemeClr val="bg1"/>
                </a:solidFill>
              </a:rPr>
              <a:t>je </a:t>
            </a:r>
            <a:r>
              <a:rPr lang="sk-SK" sz="3600" b="1" dirty="0">
                <a:solidFill>
                  <a:schemeClr val="bg1"/>
                </a:solidFill>
              </a:rPr>
              <a:t>potrebné navštíviť logopéda. </a:t>
            </a:r>
          </a:p>
          <a:p>
            <a:pPr>
              <a:buNone/>
            </a:pPr>
            <a:endParaRPr lang="sk-SK" sz="2000" dirty="0">
              <a:solidFill>
                <a:schemeClr val="bg1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485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/>
          </p:cNvSpPr>
          <p:nvPr/>
        </p:nvSpPr>
        <p:spPr>
          <a:xfrm>
            <a:off x="795437" y="145377"/>
            <a:ext cx="7272807" cy="3801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 smtClean="0"/>
              <a:t>   </a:t>
            </a:r>
            <a:br>
              <a:rPr lang="sk-SK" b="1" dirty="0" smtClean="0"/>
            </a:br>
            <a:endParaRPr lang="sk-SK" b="1" dirty="0" smtClean="0"/>
          </a:p>
          <a:p>
            <a:pPr algn="ctr"/>
            <a:r>
              <a:rPr lang="sk-SK" sz="8000" b="1" dirty="0" smtClean="0">
                <a:solidFill>
                  <a:schemeClr val="bg1"/>
                </a:solidFill>
              </a:rPr>
              <a:t>ORIENTÁCIA v priestore a čase </a:t>
            </a:r>
          </a:p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2" name="Obdĺžnik 1"/>
          <p:cNvSpPr/>
          <p:nvPr/>
        </p:nvSpPr>
        <p:spPr>
          <a:xfrm>
            <a:off x="0" y="467358"/>
            <a:ext cx="9252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vie </a:t>
            </a:r>
            <a:r>
              <a:rPr lang="sk-SK" dirty="0">
                <a:solidFill>
                  <a:schemeClr val="bg1"/>
                </a:solidFill>
              </a:rPr>
              <a:t>sa orientovať v priestore</a:t>
            </a:r>
            <a:r>
              <a:rPr lang="sk-SK" dirty="0" smtClean="0">
                <a:solidFill>
                  <a:schemeClr val="bg1"/>
                </a:solidFill>
              </a:rPr>
              <a:t>, </a:t>
            </a:r>
            <a:r>
              <a:rPr lang="sk-SK" dirty="0">
                <a:solidFill>
                  <a:schemeClr val="bg1"/>
                </a:solidFill>
              </a:rPr>
              <a:t>vie kde je „vpredu“, „vzadu“, „hore“, „dole“, „vpravo“, „vľavo“, „ponad“, „popod“, „cez</a:t>
            </a:r>
            <a:r>
              <a:rPr lang="sk-SK" dirty="0" smtClean="0">
                <a:solidFill>
                  <a:schemeClr val="bg1"/>
                </a:solidFill>
              </a:rPr>
              <a:t>“,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nezablúdi </a:t>
            </a:r>
            <a:r>
              <a:rPr lang="sk-SK" dirty="0">
                <a:solidFill>
                  <a:schemeClr val="bg1"/>
                </a:solidFill>
              </a:rPr>
              <a:t>v mieste svojho </a:t>
            </a:r>
            <a:r>
              <a:rPr lang="sk-SK" dirty="0" smtClean="0">
                <a:solidFill>
                  <a:schemeClr val="bg1"/>
                </a:solidFill>
              </a:rPr>
              <a:t>bydliska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pozná pravú a ľavú </a:t>
            </a:r>
            <a:r>
              <a:rPr lang="sk-SK" dirty="0" smtClean="0">
                <a:solidFill>
                  <a:schemeClr val="bg1"/>
                </a:solidFill>
              </a:rPr>
              <a:t>ruku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vie </a:t>
            </a:r>
            <a:r>
              <a:rPr lang="sk-SK" dirty="0">
                <a:solidFill>
                  <a:schemeClr val="bg1"/>
                </a:solidFill>
              </a:rPr>
              <a:t>sa orientovať v čase </a:t>
            </a:r>
            <a:r>
              <a:rPr lang="sk-SK" dirty="0" smtClean="0">
                <a:solidFill>
                  <a:schemeClr val="bg1"/>
                </a:solidFill>
              </a:rPr>
              <a:t>(</a:t>
            </a:r>
            <a:r>
              <a:rPr lang="sk-SK" dirty="0">
                <a:solidFill>
                  <a:schemeClr val="bg1"/>
                </a:solidFill>
              </a:rPr>
              <a:t>dnes, včera, zajtra, ráno, obed, večer, bude, bolo)</a:t>
            </a: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795436" y="2019657"/>
            <a:ext cx="7272807" cy="3812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 smtClean="0"/>
              <a:t>   </a:t>
            </a:r>
            <a:br>
              <a:rPr lang="sk-SK" b="1" dirty="0" smtClean="0"/>
            </a:br>
            <a:endParaRPr lang="sk-SK" b="1" dirty="0" smtClean="0"/>
          </a:p>
          <a:p>
            <a:pPr algn="ctr"/>
            <a:r>
              <a:rPr lang="sk-SK" sz="8000" b="1" dirty="0" smtClean="0">
                <a:solidFill>
                  <a:schemeClr val="bg1"/>
                </a:solidFill>
              </a:rPr>
              <a:t>Jemná a hrubá motorika</a:t>
            </a:r>
          </a:p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117908" y="2443250"/>
            <a:ext cx="9145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správne držať písacie potreby,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napodobiť tvary písma, geometrické tvary,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nakresliť postavu so všetkými základnými znakmi 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    (</a:t>
            </a:r>
            <a:r>
              <a:rPr lang="sk-SK" dirty="0">
                <a:solidFill>
                  <a:schemeClr val="bg1"/>
                </a:solidFill>
              </a:rPr>
              <a:t>hlavou, krkom, rukami, nohami, bruchom).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kresliť čiary, vlnovky, osmičky.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vyfarbiť obrázky, strihať, modelovať, navliekať </a:t>
            </a:r>
            <a:r>
              <a:rPr lang="sk-SK" dirty="0" err="1">
                <a:solidFill>
                  <a:schemeClr val="bg1"/>
                </a:solidFill>
              </a:rPr>
              <a:t>korálky</a:t>
            </a:r>
            <a:r>
              <a:rPr lang="sk-SK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 kresliť tak, že línie sú pevné a neroztrasené,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vystrihnúť jednoduchý tvar podľa predkreslenej čiary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vie skákať (aj na jednej nohe), behať, preliezať, chytať a hádzať loptu, skákať cez švihadlo, robiť kotrmelce</a:t>
            </a:r>
            <a:r>
              <a:rPr lang="sk-SK" dirty="0" smtClean="0">
                <a:solidFill>
                  <a:schemeClr val="bg1"/>
                </a:solidFill>
              </a:rPr>
              <a:t>...</a:t>
            </a:r>
            <a:endParaRPr lang="sk-S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86923"/>
            <a:ext cx="2119054" cy="16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3"/>
          <p:cNvSpPr txBox="1">
            <a:spLocks/>
          </p:cNvSpPr>
          <p:nvPr/>
        </p:nvSpPr>
        <p:spPr>
          <a:xfrm>
            <a:off x="795435" y="5355811"/>
            <a:ext cx="7272807" cy="4012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b="1" dirty="0" smtClean="0"/>
              <a:t>   </a:t>
            </a:r>
            <a:br>
              <a:rPr lang="sk-SK" b="1" dirty="0" smtClean="0"/>
            </a:br>
            <a:endParaRPr lang="sk-SK" b="1" dirty="0" smtClean="0"/>
          </a:p>
          <a:p>
            <a:pPr algn="ctr"/>
            <a:r>
              <a:rPr lang="sk-SK" sz="8000" b="1" dirty="0" smtClean="0">
                <a:solidFill>
                  <a:schemeClr val="bg1"/>
                </a:solidFill>
              </a:rPr>
              <a:t>POČÍTANIE</a:t>
            </a:r>
          </a:p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275966" y="5712310"/>
            <a:ext cx="8760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6-ročné dieťa by malo vedieť počítať do </a:t>
            </a:r>
            <a:r>
              <a:rPr lang="sk-SK" dirty="0" smtClean="0">
                <a:solidFill>
                  <a:schemeClr val="bg1"/>
                </a:solidFill>
              </a:rPr>
              <a:t>desať,</a:t>
            </a:r>
            <a:endParaRPr lang="sk-S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chemeClr val="bg1"/>
                </a:solidFill>
              </a:rPr>
              <a:t>poznať číslice od </a:t>
            </a:r>
            <a:r>
              <a:rPr lang="sk-SK" dirty="0">
                <a:solidFill>
                  <a:schemeClr val="bg1"/>
                </a:solidFill>
              </a:rPr>
              <a:t>jedna do desať </a:t>
            </a:r>
            <a:r>
              <a:rPr lang="sk-SK" dirty="0" smtClean="0">
                <a:solidFill>
                  <a:schemeClr val="bg1"/>
                </a:solidFill>
              </a:rPr>
              <a:t>a </a:t>
            </a:r>
            <a:r>
              <a:rPr lang="sk-SK" dirty="0">
                <a:solidFill>
                  <a:schemeClr val="bg1"/>
                </a:solidFill>
              </a:rPr>
              <a:t>vedieť ich </a:t>
            </a:r>
            <a:r>
              <a:rPr lang="sk-SK" dirty="0" smtClean="0">
                <a:solidFill>
                  <a:schemeClr val="bg1"/>
                </a:solidFill>
              </a:rPr>
              <a:t>priradiť </a:t>
            </a:r>
            <a:r>
              <a:rPr lang="sk-SK" dirty="0">
                <a:solidFill>
                  <a:schemeClr val="bg1"/>
                </a:solidFill>
              </a:rPr>
              <a:t>k </a:t>
            </a:r>
            <a:r>
              <a:rPr lang="sk-SK" dirty="0" smtClean="0">
                <a:solidFill>
                  <a:schemeClr val="bg1"/>
                </a:solidFill>
              </a:rPr>
              <a:t>počtu,  </a:t>
            </a:r>
            <a:endParaRPr lang="sk-SK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priradiť počet predmetov k číslu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1"/>
                </a:solidFill>
              </a:rPr>
              <a:t>vie rozlišovať čo je viac, čo menej, veľa, málo, </a:t>
            </a:r>
            <a:r>
              <a:rPr lang="sk-SK" dirty="0" smtClean="0">
                <a:solidFill>
                  <a:schemeClr val="bg1"/>
                </a:solidFill>
              </a:rPr>
              <a:t>trochu...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03648" y="4293096"/>
            <a:ext cx="7200800" cy="187220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sk-SK" sz="2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Riaditeľ </a:t>
            </a:r>
            <a:r>
              <a:rPr lang="sk-SK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školy : </a:t>
            </a:r>
            <a:r>
              <a:rPr lang="sk-SK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sk-SK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Ľuboš </a:t>
            </a:r>
            <a:r>
              <a:rPr lang="sk-SK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Paták</a:t>
            </a:r>
            <a:r>
              <a:rPr lang="sk-SK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k-SK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Zástupkyňa </a:t>
            </a:r>
            <a:r>
              <a:rPr lang="sk-SK" sz="2200" dirty="0">
                <a:latin typeface="Calibri" panose="020F0502020204030204" pitchFamily="34" charset="0"/>
                <a:cs typeface="Calibri" panose="020F0502020204030204" pitchFamily="34" charset="0"/>
              </a:rPr>
              <a:t>riaditeľa školy </a:t>
            </a:r>
            <a:r>
              <a:rPr lang="sk-SK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 </a:t>
            </a:r>
            <a:r>
              <a:rPr lang="sk-SK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I.stupeň</a:t>
            </a:r>
            <a:r>
              <a:rPr lang="sk-SK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k-SK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200" b="1" dirty="0">
                <a:latin typeface="Calibri" panose="020F0502020204030204" pitchFamily="34" charset="0"/>
                <a:cs typeface="Calibri" panose="020F0502020204030204" pitchFamily="34" charset="0"/>
              </a:rPr>
              <a:t>Mgr. Martina </a:t>
            </a:r>
            <a:r>
              <a:rPr lang="sk-SK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Plutinská</a:t>
            </a:r>
            <a:r>
              <a:rPr lang="sk-SK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Zástupkyňa </a:t>
            </a:r>
            <a:r>
              <a:rPr lang="sk-SK" sz="2200" dirty="0">
                <a:latin typeface="Calibri" panose="020F0502020204030204" pitchFamily="34" charset="0"/>
                <a:cs typeface="Calibri" panose="020F0502020204030204" pitchFamily="34" charset="0"/>
              </a:rPr>
              <a:t>riaditeľa školy </a:t>
            </a:r>
            <a:r>
              <a:rPr lang="sk-SK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 </a:t>
            </a:r>
            <a:r>
              <a:rPr lang="sk-SK" sz="2200" dirty="0"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sk-SK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stupeň: </a:t>
            </a:r>
            <a:r>
              <a:rPr lang="sk-SK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2200" b="1" dirty="0">
                <a:latin typeface="Calibri" panose="020F0502020204030204" pitchFamily="34" charset="0"/>
                <a:cs typeface="Calibri" panose="020F0502020204030204" pitchFamily="34" charset="0"/>
              </a:rPr>
              <a:t>Mgr. Mária </a:t>
            </a:r>
            <a:r>
              <a:rPr lang="sk-SK" sz="2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Kobellová</a:t>
            </a:r>
            <a:endParaRPr lang="sk-SK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Zástupný symbol obrázka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r="9158"/>
          <a:stretch>
            <a:fillRect/>
          </a:stretch>
        </p:blipFill>
        <p:spPr>
          <a:xfrm>
            <a:off x="711694" y="723308"/>
            <a:ext cx="3536409" cy="3254042"/>
          </a:xfrm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6" name="Obdĺžnik 5"/>
          <p:cNvSpPr/>
          <p:nvPr/>
        </p:nvSpPr>
        <p:spPr>
          <a:xfrm>
            <a:off x="4487160" y="908720"/>
            <a:ext cx="4549336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Základná škola s materskou školou Novoť 315, Novoť 315, 029 55</a:t>
            </a:r>
          </a:p>
          <a:p>
            <a:r>
              <a:rPr lang="sk-SK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skola@zsnovot.edu.sk</a:t>
            </a:r>
            <a:endParaRPr lang="sk-SK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kancelária: +421 43 5590220 </a:t>
            </a:r>
          </a:p>
          <a:p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fax: +421 43 5590220 </a:t>
            </a:r>
          </a:p>
          <a:p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riaditeľ</a:t>
            </a: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+421 43 5524883 </a:t>
            </a:r>
          </a:p>
          <a:p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vedúca školskej jedálne: </a:t>
            </a: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sk-SK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421 948 </a:t>
            </a:r>
            <a:r>
              <a:rPr lang="sk-SK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353389</a:t>
            </a:r>
            <a:endParaRPr lang="sk-SK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3182" y="1916832"/>
            <a:ext cx="9001000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sk-SK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k-SK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prípade, že pozorujeme prejavy nezrelosti: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oneskorený vývin </a:t>
            </a:r>
            <a:r>
              <a:rPr lang="sk-SK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reči,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oneskorený alebo nerovnomerný kognitívny </a:t>
            </a:r>
            <a:r>
              <a:rPr lang="sk-SK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vývin, 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citová </a:t>
            </a:r>
            <a:r>
              <a:rPr lang="sk-SK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labilita,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zvýšená hravosť, </a:t>
            </a:r>
            <a:r>
              <a:rPr lang="sk-SK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pohyblivosť, 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rýchla únava, znížená pozornosť, </a:t>
            </a:r>
            <a:r>
              <a:rPr lang="sk-SK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zábudlivosť,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neschopnosť dokončiť prácu, </a:t>
            </a:r>
            <a:r>
              <a:rPr lang="sk-SK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úlohu,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príliš veľký strach zo školy, z okolia, ťažkosti prispôsobiť </a:t>
            </a:r>
            <a:r>
              <a:rPr lang="sk-SK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sa,</a:t>
            </a:r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zdravotné problémy, nevyzretý </a:t>
            </a:r>
            <a:r>
              <a:rPr lang="sk-SK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CNS... 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9908" y="476672"/>
            <a:ext cx="8928992" cy="1224136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sz="3100" b="1" dirty="0" smtClean="0"/>
              <a:t>KEDY </a:t>
            </a:r>
            <a:r>
              <a:rPr lang="sk-SK" sz="3100" b="1" dirty="0"/>
              <a:t>ZVÁŽIŤ VYŠETRENIE ŠKOLSKEJ SPÔSOBILOSTI?</a:t>
            </a:r>
            <a:r>
              <a:rPr lang="sk-SK" dirty="0"/>
              <a:t/>
            </a:r>
            <a:br>
              <a:rPr lang="sk-SK" dirty="0"/>
            </a:b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4065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sk-SK" sz="4800" b="1" cap="all" dirty="0" err="1"/>
              <a:t>Ľaváctvo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5750" y="1916832"/>
            <a:ext cx="8830746" cy="3168352"/>
          </a:xfrm>
        </p:spPr>
        <p:txBody>
          <a:bodyPr>
            <a:normAutofit lnSpcReduction="10000"/>
          </a:bodyPr>
          <a:lstStyle/>
          <a:p>
            <a:r>
              <a:rPr lang="sk-SK" sz="2000" dirty="0"/>
              <a:t>Ide o genetickú výbavu. Znamená to, že </a:t>
            </a:r>
            <a:r>
              <a:rPr lang="sk-SK" sz="2000" dirty="0" err="1"/>
              <a:t>ľaváctvo</a:t>
            </a:r>
            <a:r>
              <a:rPr lang="sk-SK" sz="2000" dirty="0"/>
              <a:t>   alebo </a:t>
            </a:r>
            <a:r>
              <a:rPr lang="sk-SK" sz="2000" dirty="0" err="1"/>
              <a:t>praváctvo</a:t>
            </a:r>
            <a:r>
              <a:rPr lang="sk-SK" sz="2000" dirty="0"/>
              <a:t>, používame termín </a:t>
            </a:r>
            <a:r>
              <a:rPr lang="sk-SK" sz="2000" dirty="0" err="1"/>
              <a:t>lateralita</a:t>
            </a:r>
            <a:r>
              <a:rPr lang="sk-SK" sz="2000" dirty="0"/>
              <a:t> je dedičnou záležitosťou.</a:t>
            </a:r>
          </a:p>
          <a:p>
            <a:r>
              <a:rPr lang="sk-SK" sz="2000" dirty="0"/>
              <a:t>Za to, či sme praváci alebo ľaváci, zodpovedajú </a:t>
            </a:r>
            <a:r>
              <a:rPr lang="sk-SK" sz="2000" dirty="0" smtClean="0"/>
              <a:t>naše </a:t>
            </a:r>
            <a:r>
              <a:rPr lang="sk-SK" sz="2000" dirty="0"/>
              <a:t>mozgové hemisféry.</a:t>
            </a:r>
          </a:p>
          <a:p>
            <a:r>
              <a:rPr lang="sk-SK" sz="2000" dirty="0"/>
              <a:t>Najväčšou chybou rodičov je intuitívne podávať deťom veci do pravej ruky, ako aj ukazovať im praktické činnosti pravou rukou.</a:t>
            </a:r>
          </a:p>
          <a:p>
            <a:r>
              <a:rPr lang="sk-SK" sz="2000" dirty="0"/>
              <a:t>Život a najmä nástup do školy malým ľavákom   uľahčíte zaobstaraním správnych pomôcok. Väčšinou sú označené písmenom L, ako </a:t>
            </a:r>
            <a:r>
              <a:rPr lang="sk-SK" sz="2000" dirty="0" err="1"/>
              <a:t>left</a:t>
            </a:r>
            <a:r>
              <a:rPr lang="sk-SK" sz="2000" dirty="0"/>
              <a:t> (z angl. ľavá</a:t>
            </a:r>
            <a:r>
              <a:rPr lang="sk-SK" sz="2000" dirty="0" smtClean="0"/>
              <a:t>).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6784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142976" y="1142984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51520" y="548680"/>
            <a:ext cx="8712968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prstClr val="black"/>
                </a:solidFill>
              </a:rPr>
              <a:t>Centrum poradenstva a prevencie</a:t>
            </a:r>
          </a:p>
          <a:p>
            <a:r>
              <a:rPr lang="pt-BR" sz="2200" b="1" dirty="0">
                <a:solidFill>
                  <a:prstClr val="black"/>
                </a:solidFill>
              </a:rPr>
              <a:t/>
            </a:r>
            <a:br>
              <a:rPr lang="pt-BR" sz="2200" b="1" dirty="0">
                <a:solidFill>
                  <a:prstClr val="black"/>
                </a:solidFill>
              </a:rPr>
            </a:br>
            <a:r>
              <a:rPr lang="pt-BR" sz="2200" b="1" dirty="0">
                <a:solidFill>
                  <a:prstClr val="black"/>
                </a:solidFill>
              </a:rPr>
              <a:t>Námestie A. Bernoláka 378/7</a:t>
            </a:r>
            <a:br>
              <a:rPr lang="pt-BR" sz="2200" b="1" dirty="0">
                <a:solidFill>
                  <a:prstClr val="black"/>
                </a:solidFill>
              </a:rPr>
            </a:br>
            <a:r>
              <a:rPr lang="pt-BR" sz="2200" b="1" dirty="0">
                <a:solidFill>
                  <a:prstClr val="black"/>
                </a:solidFill>
              </a:rPr>
              <a:t>029 01 </a:t>
            </a:r>
            <a:r>
              <a:rPr lang="pt-BR" sz="2200" b="1" dirty="0" smtClean="0">
                <a:solidFill>
                  <a:prstClr val="black"/>
                </a:solidFill>
              </a:rPr>
              <a:t>Námestovo</a:t>
            </a:r>
            <a:endParaRPr lang="sk-SK" sz="2200" b="1" dirty="0" smtClean="0">
              <a:solidFill>
                <a:prstClr val="black"/>
              </a:solidFill>
            </a:endParaRPr>
          </a:p>
          <a:p>
            <a:r>
              <a:rPr lang="sk-SK" sz="2200" b="1" dirty="0">
                <a:solidFill>
                  <a:prstClr val="black"/>
                </a:solidFill>
              </a:rPr>
              <a:t> </a:t>
            </a:r>
            <a:r>
              <a:rPr lang="sk-SK" sz="2200" b="1" dirty="0" smtClean="0">
                <a:solidFill>
                  <a:prstClr val="black"/>
                </a:solidFill>
              </a:rPr>
              <a:t>         </a:t>
            </a:r>
            <a:r>
              <a:rPr lang="sk-SK" sz="2400" b="1" dirty="0" smtClean="0">
                <a:solidFill>
                  <a:srgbClr val="002060"/>
                </a:solidFill>
                <a:latin typeface="Roboto"/>
              </a:rPr>
              <a:t>0911 </a:t>
            </a:r>
            <a:r>
              <a:rPr lang="sk-SK" sz="2400" b="1" dirty="0">
                <a:solidFill>
                  <a:srgbClr val="002060"/>
                </a:solidFill>
                <a:latin typeface="Roboto"/>
              </a:rPr>
              <a:t>127 </a:t>
            </a:r>
            <a:r>
              <a:rPr lang="sk-SK" sz="2400" b="1" dirty="0" smtClean="0">
                <a:solidFill>
                  <a:srgbClr val="002060"/>
                </a:solidFill>
                <a:latin typeface="Roboto"/>
              </a:rPr>
              <a:t>111            </a:t>
            </a:r>
          </a:p>
          <a:p>
            <a:r>
              <a:rPr lang="sk-SK" sz="24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sk-SK" sz="2400" b="1" dirty="0" smtClean="0">
                <a:solidFill>
                  <a:srgbClr val="002060"/>
                </a:solidFill>
                <a:latin typeface="Roboto"/>
              </a:rPr>
              <a:t>        0911 </a:t>
            </a:r>
            <a:r>
              <a:rPr lang="sk-SK" sz="2400" b="1" dirty="0">
                <a:solidFill>
                  <a:srgbClr val="002060"/>
                </a:solidFill>
                <a:latin typeface="Roboto"/>
              </a:rPr>
              <a:t>545 </a:t>
            </a:r>
            <a:r>
              <a:rPr lang="sk-SK" sz="2400" b="1" dirty="0" smtClean="0">
                <a:solidFill>
                  <a:srgbClr val="002060"/>
                </a:solidFill>
                <a:latin typeface="Roboto"/>
              </a:rPr>
              <a:t>305                          </a:t>
            </a:r>
            <a:r>
              <a:rPr lang="sk-SK" sz="2400" b="1" dirty="0" smtClean="0">
                <a:hlinkClick r:id="rId2"/>
              </a:rPr>
              <a:t>cppno@cppno.sk</a:t>
            </a:r>
            <a:endParaRPr lang="sk-SK" sz="3200" b="1" dirty="0">
              <a:solidFill>
                <a:srgbClr val="002060"/>
              </a:solidFill>
              <a:latin typeface="Roboto"/>
            </a:endParaRPr>
          </a:p>
          <a:p>
            <a:endParaRPr lang="sk-SK" sz="2400" b="1" dirty="0" smtClean="0">
              <a:solidFill>
                <a:srgbClr val="002060"/>
              </a:solidFill>
              <a:latin typeface="Roboto"/>
            </a:endParaRPr>
          </a:p>
          <a:p>
            <a:r>
              <a:rPr lang="sk-SK" sz="2000" dirty="0" smtClean="0"/>
              <a:t>Ako </a:t>
            </a:r>
            <a:r>
              <a:rPr lang="sk-SK" sz="2000" dirty="0"/>
              <a:t>rozvíjať, reč, jemnú motoriku, </a:t>
            </a:r>
            <a:r>
              <a:rPr lang="sk-SK" sz="2000" dirty="0" err="1"/>
              <a:t>grafomotoriku</a:t>
            </a:r>
            <a:r>
              <a:rPr lang="sk-SK" sz="2000" dirty="0"/>
              <a:t>, sluchové a zrakové vnímanie, matematické predstavy, sociálnu, či emocionálnu zrelosť</a:t>
            </a:r>
            <a:r>
              <a:rPr lang="sk-SK" sz="2000" dirty="0" smtClean="0"/>
              <a:t>?</a:t>
            </a:r>
            <a:endParaRPr lang="sk-SK" sz="2000" dirty="0"/>
          </a:p>
          <a:p>
            <a:pPr marL="342900" indent="-342900">
              <a:buAutoNum type="arabicPeriod"/>
            </a:pPr>
            <a:r>
              <a:rPr lang="sk-SK" dirty="0" smtClean="0">
                <a:hlinkClick r:id="rId3"/>
              </a:rPr>
              <a:t>diel </a:t>
            </a:r>
            <a:r>
              <a:rPr lang="sk-SK" dirty="0" err="1" smtClean="0">
                <a:hlinkClick r:id="rId3"/>
              </a:rPr>
              <a:t>vlogu</a:t>
            </a:r>
            <a:r>
              <a:rPr lang="sk-SK" dirty="0"/>
              <a:t> - O rozvíjaní reči u </a:t>
            </a:r>
            <a:r>
              <a:rPr lang="sk-SK" dirty="0" smtClean="0"/>
              <a:t>detí</a:t>
            </a:r>
          </a:p>
          <a:p>
            <a:pPr marL="342900" indent="-342900">
              <a:buFontTx/>
              <a:buAutoNum type="arabicPeriod"/>
            </a:pPr>
            <a:r>
              <a:rPr lang="sk-SK" dirty="0" smtClean="0">
                <a:hlinkClick r:id="rId4"/>
              </a:rPr>
              <a:t>diel </a:t>
            </a:r>
            <a:r>
              <a:rPr lang="sk-SK" dirty="0" err="1">
                <a:hlinkClick r:id="rId4"/>
              </a:rPr>
              <a:t>vlogu</a:t>
            </a:r>
            <a:r>
              <a:rPr lang="sk-SK" dirty="0"/>
              <a:t> - O rozvíjaní jemnej motoriky u </a:t>
            </a:r>
            <a:r>
              <a:rPr lang="sk-SK" dirty="0" smtClean="0"/>
              <a:t>detí</a:t>
            </a:r>
          </a:p>
          <a:p>
            <a:pPr marL="342900" indent="-342900">
              <a:buFontTx/>
              <a:buAutoNum type="arabicPeriod"/>
            </a:pPr>
            <a:r>
              <a:rPr lang="sk-SK" dirty="0" smtClean="0">
                <a:hlinkClick r:id="rId5"/>
              </a:rPr>
              <a:t>diel </a:t>
            </a:r>
            <a:r>
              <a:rPr lang="sk-SK" dirty="0" err="1">
                <a:hlinkClick r:id="rId5"/>
              </a:rPr>
              <a:t>vlogu</a:t>
            </a:r>
            <a:r>
              <a:rPr lang="sk-SK" dirty="0"/>
              <a:t> - O rozvíjaní </a:t>
            </a:r>
            <a:r>
              <a:rPr lang="sk-SK" dirty="0" err="1"/>
              <a:t>grafomotoriky</a:t>
            </a:r>
            <a:r>
              <a:rPr lang="sk-SK" dirty="0"/>
              <a:t> u </a:t>
            </a:r>
            <a:r>
              <a:rPr lang="sk-SK" dirty="0" smtClean="0"/>
              <a:t>detí</a:t>
            </a:r>
          </a:p>
          <a:p>
            <a:pPr marL="342900" indent="-342900">
              <a:buFontTx/>
              <a:buAutoNum type="arabicPeriod"/>
            </a:pPr>
            <a:r>
              <a:rPr lang="sk-SK" dirty="0" smtClean="0">
                <a:hlinkClick r:id="rId6"/>
              </a:rPr>
              <a:t>diel </a:t>
            </a:r>
            <a:r>
              <a:rPr lang="sk-SK" dirty="0" err="1">
                <a:hlinkClick r:id="rId6"/>
              </a:rPr>
              <a:t>vlogu</a:t>
            </a:r>
            <a:r>
              <a:rPr lang="sk-SK" dirty="0"/>
              <a:t> - O rozvíjaní sluchového vnímania u </a:t>
            </a:r>
            <a:r>
              <a:rPr lang="sk-SK" dirty="0" smtClean="0"/>
              <a:t>detí</a:t>
            </a:r>
          </a:p>
          <a:p>
            <a:pPr marL="342900" indent="-342900">
              <a:buFontTx/>
              <a:buAutoNum type="arabicPeriod"/>
            </a:pPr>
            <a:r>
              <a:rPr lang="sk-SK" dirty="0" smtClean="0">
                <a:hlinkClick r:id="rId6"/>
              </a:rPr>
              <a:t>diel </a:t>
            </a:r>
            <a:r>
              <a:rPr lang="sk-SK" dirty="0" err="1">
                <a:hlinkClick r:id="rId6"/>
              </a:rPr>
              <a:t>vlogu</a:t>
            </a:r>
            <a:r>
              <a:rPr lang="sk-SK" dirty="0"/>
              <a:t> - O rozvíjaní zrakového vnímania u </a:t>
            </a:r>
            <a:r>
              <a:rPr lang="sk-SK" dirty="0" smtClean="0"/>
              <a:t>detí</a:t>
            </a:r>
          </a:p>
          <a:p>
            <a:pPr marL="342900" indent="-342900">
              <a:buFontTx/>
              <a:buAutoNum type="arabicPeriod"/>
            </a:pPr>
            <a:r>
              <a:rPr lang="sk-SK" dirty="0" smtClean="0">
                <a:hlinkClick r:id="rId7"/>
              </a:rPr>
              <a:t>diel </a:t>
            </a:r>
            <a:r>
              <a:rPr lang="sk-SK" dirty="0" err="1">
                <a:hlinkClick r:id="rId7"/>
              </a:rPr>
              <a:t>vlogu</a:t>
            </a:r>
            <a:r>
              <a:rPr lang="sk-SK" dirty="0"/>
              <a:t> - O rozvíjaní matematických predstáv u </a:t>
            </a:r>
            <a:r>
              <a:rPr lang="sk-SK" dirty="0" smtClean="0"/>
              <a:t>detí</a:t>
            </a:r>
          </a:p>
          <a:p>
            <a:pPr marL="342900" indent="-342900">
              <a:buFontTx/>
              <a:buAutoNum type="arabicPeriod"/>
            </a:pPr>
            <a:r>
              <a:rPr lang="sk-SK" dirty="0" smtClean="0">
                <a:hlinkClick r:id="rId8"/>
              </a:rPr>
              <a:t>diel </a:t>
            </a:r>
            <a:r>
              <a:rPr lang="sk-SK" dirty="0" err="1">
                <a:hlinkClick r:id="rId8"/>
              </a:rPr>
              <a:t>vlogu</a:t>
            </a:r>
            <a:r>
              <a:rPr lang="sk-SK" dirty="0"/>
              <a:t> - O rozvíjaní sociálnej a emocionálnej zrelosti u </a:t>
            </a:r>
            <a:r>
              <a:rPr lang="sk-SK" dirty="0" smtClean="0"/>
              <a:t>detí</a:t>
            </a:r>
          </a:p>
          <a:p>
            <a:endParaRPr lang="sk-SK" sz="2000" dirty="0"/>
          </a:p>
          <a:p>
            <a:r>
              <a:rPr lang="sk-SK" sz="2000" dirty="0">
                <a:hlinkClick r:id="rId9"/>
              </a:rPr>
              <a:t>https://cppno.sk/Pre-Rodičov/Predškolácky-špeciál/#</a:t>
            </a:r>
            <a:r>
              <a:rPr lang="sk-SK" sz="2000" dirty="0" smtClean="0">
                <a:hlinkClick r:id="rId9"/>
              </a:rPr>
              <a:t>wbb10</a:t>
            </a:r>
            <a:endParaRPr lang="sk-SK" sz="2000" dirty="0" smtClean="0"/>
          </a:p>
          <a:p>
            <a:endParaRPr lang="sk-SK" sz="1400" dirty="0" smtClean="0"/>
          </a:p>
          <a:p>
            <a:endParaRPr lang="sk-SK" sz="1400" dirty="0"/>
          </a:p>
          <a:p>
            <a:endParaRPr lang="sk-SK" sz="1400" dirty="0"/>
          </a:p>
          <a:p>
            <a:pPr marL="342900" indent="-342900">
              <a:buFontTx/>
              <a:buAutoNum type="arabicPeriod"/>
            </a:pPr>
            <a:endParaRPr lang="sk-SK" sz="1400" dirty="0"/>
          </a:p>
          <a:p>
            <a:pPr marL="342900" indent="-342900">
              <a:buFontTx/>
              <a:buAutoNum type="arabicPeriod"/>
            </a:pPr>
            <a:endParaRPr lang="sk-SK" sz="1400" dirty="0"/>
          </a:p>
          <a:p>
            <a:pPr marL="342900" indent="-342900">
              <a:buFontTx/>
              <a:buAutoNum type="arabicPeriod"/>
            </a:pPr>
            <a:endParaRPr lang="sk-SK" sz="1400" dirty="0"/>
          </a:p>
          <a:p>
            <a:pPr marL="342900" indent="-342900">
              <a:buFontTx/>
              <a:buAutoNum type="arabicPeriod"/>
            </a:pPr>
            <a:endParaRPr lang="sk-SK" sz="1400" dirty="0"/>
          </a:p>
          <a:p>
            <a:endParaRPr lang="sk-SK" sz="1400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sz="2200" b="1" dirty="0">
              <a:solidFill>
                <a:prstClr val="black"/>
              </a:solidFill>
            </a:endParaRPr>
          </a:p>
          <a:p>
            <a:endParaRPr lang="pt-BR" sz="2200" b="1" dirty="0">
              <a:solidFill>
                <a:prstClr val="black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76" t="11297" r="29276" b="7372"/>
          <a:stretch/>
        </p:blipFill>
        <p:spPr>
          <a:xfrm>
            <a:off x="6372199" y="388695"/>
            <a:ext cx="1700263" cy="1872208"/>
          </a:xfrm>
          <a:prstGeom prst="rect">
            <a:avLst/>
          </a:prstGeom>
        </p:spPr>
      </p:pic>
      <p:pic>
        <p:nvPicPr>
          <p:cNvPr id="1030" name="Picture 6" descr="Více než 1 000 vektorových grafik Telefon a Chytrý Telefon zdarma - Pixabay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8" y="2044016"/>
            <a:ext cx="47922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mail icon Royalty Free Vector Image - VectorStock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7871" r="7255" b="18452"/>
          <a:stretch/>
        </p:blipFill>
        <p:spPr bwMode="auto">
          <a:xfrm>
            <a:off x="4138789" y="1958264"/>
            <a:ext cx="888847" cy="7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51520" y="620688"/>
            <a:ext cx="9073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dirty="0">
                <a:solidFill>
                  <a:srgbClr val="002060"/>
                </a:solidFill>
              </a:rPr>
              <a:t>Ďakujem za </a:t>
            </a:r>
            <a:r>
              <a:rPr lang="sk-SK" sz="3200" dirty="0" smtClean="0">
                <a:solidFill>
                  <a:srgbClr val="002060"/>
                </a:solidFill>
              </a:rPr>
              <a:t>pozornosť!</a:t>
            </a:r>
            <a:endParaRPr lang="sk-SK" sz="3200" dirty="0">
              <a:solidFill>
                <a:srgbClr val="002060"/>
              </a:solidFill>
            </a:endParaRPr>
          </a:p>
          <a:p>
            <a:pPr algn="ctr"/>
            <a:r>
              <a:rPr lang="sk-SK" sz="3200" dirty="0">
                <a:solidFill>
                  <a:srgbClr val="002060"/>
                </a:solidFill>
              </a:rPr>
              <a:t>Mgr. Martina </a:t>
            </a:r>
            <a:r>
              <a:rPr lang="sk-SK" sz="3200" dirty="0" err="1">
                <a:solidFill>
                  <a:srgbClr val="002060"/>
                </a:solidFill>
              </a:rPr>
              <a:t>Plutinská</a:t>
            </a:r>
            <a:r>
              <a:rPr lang="sk-SK" sz="3200" dirty="0">
                <a:solidFill>
                  <a:srgbClr val="002060"/>
                </a:solidFill>
              </a:rPr>
              <a:t> –</a:t>
            </a:r>
          </a:p>
          <a:p>
            <a:pPr algn="ctr"/>
            <a:r>
              <a:rPr lang="sk-SK" sz="3200" dirty="0">
                <a:solidFill>
                  <a:srgbClr val="002060"/>
                </a:solidFill>
              </a:rPr>
              <a:t>zástupkyňa riaditeľa školy</a:t>
            </a:r>
          </a:p>
          <a:p>
            <a:pPr algn="ctr"/>
            <a:r>
              <a:rPr lang="sk-SK" sz="3200" dirty="0">
                <a:solidFill>
                  <a:srgbClr val="002060"/>
                </a:solidFill>
              </a:rPr>
              <a:t>pre I. stupeň ZŠ s MŠ Novoť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656" y="2924944"/>
            <a:ext cx="3662735" cy="345638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107504" y="6412940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Zdroj </a:t>
            </a:r>
            <a:r>
              <a:rPr lang="sk-SK" dirty="0"/>
              <a:t>obrázkov: internet</a:t>
            </a:r>
          </a:p>
        </p:txBody>
      </p:sp>
    </p:spTree>
    <p:extLst>
      <p:ext uri="{BB962C8B-B14F-4D97-AF65-F5344CB8AC3E}">
        <p14:creationId xmlns:p14="http://schemas.microsoft.com/office/powerpoint/2010/main" val="13986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87016" y="424507"/>
            <a:ext cx="885698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k-SK" sz="2800" b="1" dirty="0"/>
              <a:t>ZÁPIS DO PRVÉHO ROČNÍKA </a:t>
            </a:r>
            <a:r>
              <a:rPr lang="sk-SK" sz="2800" b="1" dirty="0" smtClean="0"/>
              <a:t>– 04.APRÍL 2024</a:t>
            </a:r>
            <a:endParaRPr lang="sk-SK" sz="2800" b="1" dirty="0"/>
          </a:p>
        </p:txBody>
      </p:sp>
      <p:sp>
        <p:nvSpPr>
          <p:cNvPr id="7" name="Zástupný symbol obsahu 6"/>
          <p:cNvSpPr txBox="1">
            <a:spLocks/>
          </p:cNvSpPr>
          <p:nvPr/>
        </p:nvSpPr>
        <p:spPr>
          <a:xfrm>
            <a:off x="1214414" y="1643050"/>
            <a:ext cx="6858048" cy="4071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83568" y="1229002"/>
            <a:ext cx="139601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Obsah: </a:t>
            </a:r>
            <a:endParaRPr lang="sk-SK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25190" y="1988840"/>
            <a:ext cx="903649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sk-SK" sz="2500" b="1" dirty="0" smtClean="0">
                <a:solidFill>
                  <a:srgbClr val="002060"/>
                </a:solidFill>
              </a:rPr>
              <a:t>Kedy sa pre dieťa začína povinná školská dochádzka</a:t>
            </a:r>
            <a:endParaRPr lang="sk-SK" sz="25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k-SK" sz="2500" b="1" dirty="0" smtClean="0">
                <a:solidFill>
                  <a:srgbClr val="002060"/>
                </a:solidFill>
              </a:rPr>
              <a:t>Čo prvák potrebuje</a:t>
            </a:r>
            <a:endParaRPr lang="sk-SK" sz="25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k-SK" sz="2500" b="1" dirty="0" smtClean="0">
                <a:solidFill>
                  <a:srgbClr val="002060"/>
                </a:solidFill>
              </a:rPr>
              <a:t>Organizačné poznámky</a:t>
            </a:r>
            <a:endParaRPr lang="sk-SK" sz="25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k-SK" sz="2500" b="1" dirty="0" smtClean="0">
                <a:solidFill>
                  <a:srgbClr val="002060"/>
                </a:solidFill>
              </a:rPr>
              <a:t>Pokračovanie v plnení povinného </a:t>
            </a:r>
            <a:r>
              <a:rPr lang="sk-SK" sz="2500" b="1" dirty="0" err="1" smtClean="0">
                <a:solidFill>
                  <a:srgbClr val="002060"/>
                </a:solidFill>
              </a:rPr>
              <a:t>predprimárneho</a:t>
            </a:r>
            <a:r>
              <a:rPr lang="sk-SK" sz="2500" b="1" dirty="0" smtClean="0">
                <a:solidFill>
                  <a:srgbClr val="002060"/>
                </a:solidFill>
              </a:rPr>
              <a:t> vzdelávania v materskej škole (pôvodne-odklad)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500" b="1" dirty="0">
                <a:solidFill>
                  <a:srgbClr val="002060"/>
                </a:solidFill>
              </a:rPr>
              <a:t>Miesto plnenia povinnej školskej dochádzky</a:t>
            </a:r>
          </a:p>
          <a:p>
            <a:pPr marL="457200" lvl="0" indent="-457200">
              <a:buFont typeface="+mj-lt"/>
              <a:buAutoNum type="arabicPeriod"/>
            </a:pPr>
            <a:r>
              <a:rPr lang="sk-SK" sz="2500" b="1" dirty="0" smtClean="0">
                <a:solidFill>
                  <a:srgbClr val="002060"/>
                </a:solidFill>
              </a:rPr>
              <a:t>Spôsobilosť, pripravenosť dieťaťa</a:t>
            </a:r>
            <a:endParaRPr lang="sk-SK" sz="25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k-SK" sz="2500" b="1" dirty="0" smtClean="0">
                <a:solidFill>
                  <a:srgbClr val="002060"/>
                </a:solidFill>
              </a:rPr>
              <a:t>Kritéria školskej spôsobilosti</a:t>
            </a:r>
            <a:endParaRPr lang="sk-SK" sz="25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k-SK" sz="2500" b="1" dirty="0" smtClean="0">
                <a:solidFill>
                  <a:srgbClr val="002060"/>
                </a:solidFill>
              </a:rPr>
              <a:t>Kedy zvážiť vyšetrenie školskej spôsobilosti</a:t>
            </a:r>
            <a:endParaRPr lang="sk-SK" sz="25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k-SK" sz="2500" b="1" dirty="0" err="1" smtClean="0">
                <a:solidFill>
                  <a:srgbClr val="002060"/>
                </a:solidFill>
              </a:rPr>
              <a:t>Ľaváctvo</a:t>
            </a:r>
            <a:endParaRPr lang="sk-SK" sz="25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2500" b="1" dirty="0" smtClean="0">
                <a:solidFill>
                  <a:srgbClr val="002060"/>
                </a:solidFill>
              </a:rPr>
              <a:t>Centrum poradenstva a prevencie </a:t>
            </a:r>
            <a:endParaRPr lang="sk-SK" sz="2500" dirty="0" smtClean="0">
              <a:solidFill>
                <a:srgbClr val="002060"/>
              </a:solidFill>
            </a:endParaRPr>
          </a:p>
          <a:p>
            <a:endParaRPr lang="sk-SK" sz="20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40601" y="116632"/>
            <a:ext cx="7488832" cy="108012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k-SK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Kedy sa pre dieťa začína povinná školská dochádzka?</a:t>
            </a:r>
            <a:endParaRPr lang="sk-SK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323528" y="1196752"/>
            <a:ext cx="7560840" cy="5157192"/>
          </a:xfrm>
        </p:spPr>
        <p:txBody>
          <a:bodyPr>
            <a:normAutofit/>
          </a:bodyPr>
          <a:lstStyle/>
          <a:p>
            <a:pPr lvl="0"/>
            <a:r>
              <a:rPr lang="sk-SK" sz="2200" dirty="0">
                <a:solidFill>
                  <a:schemeClr val="bg1"/>
                </a:solidFill>
              </a:rPr>
              <a:t>Povinná školská dochádzka začína začiatkom </a:t>
            </a:r>
            <a:r>
              <a:rPr lang="sk-SK" sz="2200" dirty="0" smtClean="0">
                <a:solidFill>
                  <a:schemeClr val="bg1"/>
                </a:solidFill>
              </a:rPr>
              <a:t>školského roka- 1. septembra, ktorý nasleduje         </a:t>
            </a:r>
            <a:r>
              <a:rPr lang="sk-SK" sz="2200" dirty="0">
                <a:solidFill>
                  <a:schemeClr val="bg1"/>
                </a:solidFill>
              </a:rPr>
              <a:t>po dni, keď dieťa dovŕši šiesty rok </a:t>
            </a:r>
            <a:r>
              <a:rPr lang="sk-SK" sz="2200" dirty="0" smtClean="0">
                <a:solidFill>
                  <a:schemeClr val="bg1"/>
                </a:solidFill>
              </a:rPr>
              <a:t>veku a </a:t>
            </a:r>
            <a:r>
              <a:rPr lang="sk-SK" sz="2200" dirty="0">
                <a:solidFill>
                  <a:schemeClr val="bg1"/>
                </a:solidFill>
              </a:rPr>
              <a:t>dosiahne školskú spôsobilosť</a:t>
            </a:r>
            <a:r>
              <a:rPr lang="sk-SK" sz="220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sk-SK" sz="2200" dirty="0" smtClean="0">
                <a:solidFill>
                  <a:schemeClr val="bg1"/>
                </a:solidFill>
              </a:rPr>
              <a:t>„</a:t>
            </a:r>
            <a:r>
              <a:rPr lang="sk-SK" sz="2200" dirty="0">
                <a:solidFill>
                  <a:schemeClr val="bg1"/>
                </a:solidFill>
              </a:rPr>
              <a:t>Každé dieťa, ktoré </a:t>
            </a:r>
            <a:r>
              <a:rPr lang="sk-SK" sz="2200" dirty="0" smtClean="0">
                <a:solidFill>
                  <a:schemeClr val="bg1"/>
                </a:solidFill>
              </a:rPr>
              <a:t>do </a:t>
            </a:r>
            <a:r>
              <a:rPr lang="sk-SK" sz="2200" dirty="0">
                <a:solidFill>
                  <a:schemeClr val="bg1"/>
                </a:solidFill>
              </a:rPr>
              <a:t>31. augusta </a:t>
            </a:r>
            <a:r>
              <a:rPr lang="sk-SK" sz="2200" dirty="0" smtClean="0">
                <a:solidFill>
                  <a:schemeClr val="bg1"/>
                </a:solidFill>
              </a:rPr>
              <a:t>2024 </a:t>
            </a:r>
            <a:r>
              <a:rPr lang="sk-SK" sz="2200" dirty="0">
                <a:solidFill>
                  <a:schemeClr val="bg1"/>
                </a:solidFill>
              </a:rPr>
              <a:t>(vrátane) dovŕši vek šesť rokov musí jeho zákonný </a:t>
            </a:r>
            <a:r>
              <a:rPr lang="sk-SK" sz="2200" dirty="0" smtClean="0">
                <a:solidFill>
                  <a:schemeClr val="bg1"/>
                </a:solidFill>
              </a:rPr>
              <a:t>zástupca prihlásiť </a:t>
            </a:r>
            <a:r>
              <a:rPr lang="sk-SK" sz="2200" dirty="0">
                <a:solidFill>
                  <a:schemeClr val="bg1"/>
                </a:solidFill>
              </a:rPr>
              <a:t>na plnenie povinnej školskej dochádzky</a:t>
            </a:r>
            <a:r>
              <a:rPr lang="sk-SK" sz="2200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sk-SK" sz="2200" dirty="0" smtClean="0">
                <a:solidFill>
                  <a:schemeClr val="bg1"/>
                </a:solidFill>
              </a:rPr>
              <a:t>Určujúcim kritériom je trvalý pobyt dieťaťa na území SR, nie jeho občianstvo.</a:t>
            </a:r>
          </a:p>
          <a:p>
            <a:r>
              <a:rPr lang="sk-SK" sz="2200" u="sng" dirty="0">
                <a:solidFill>
                  <a:schemeClr val="bg1"/>
                </a:solidFill>
              </a:rPr>
              <a:t>Na zápis je potrebné prísť aj v prípade, keď bude rodič žiadať </a:t>
            </a:r>
            <a:r>
              <a:rPr lang="sk-SK" sz="2200" u="sng" dirty="0" smtClean="0">
                <a:solidFill>
                  <a:schemeClr val="bg1"/>
                </a:solidFill>
              </a:rPr>
              <a:t>o</a:t>
            </a:r>
            <a:r>
              <a:rPr lang="sk-SK" sz="2200" b="1" u="sng" dirty="0" smtClean="0">
                <a:solidFill>
                  <a:schemeClr val="bg1"/>
                </a:solidFill>
              </a:rPr>
              <a:t> pokračovanie v </a:t>
            </a:r>
            <a:r>
              <a:rPr lang="sk-SK" sz="2200" b="1" u="sng" dirty="0">
                <a:solidFill>
                  <a:schemeClr val="bg1"/>
                </a:solidFill>
              </a:rPr>
              <a:t>plnení </a:t>
            </a:r>
            <a:r>
              <a:rPr lang="sk-SK" sz="2200" b="1" u="sng" dirty="0" smtClean="0">
                <a:solidFill>
                  <a:schemeClr val="bg1"/>
                </a:solidFill>
              </a:rPr>
              <a:t>povinného </a:t>
            </a:r>
            <a:r>
              <a:rPr lang="sk-SK" sz="2200" b="1" u="sng" dirty="0" err="1" smtClean="0">
                <a:solidFill>
                  <a:schemeClr val="bg1"/>
                </a:solidFill>
              </a:rPr>
              <a:t>predprimárneho</a:t>
            </a:r>
            <a:r>
              <a:rPr lang="sk-SK" sz="2200" b="1" u="sng" dirty="0" smtClean="0">
                <a:solidFill>
                  <a:schemeClr val="bg1"/>
                </a:solidFill>
              </a:rPr>
              <a:t> </a:t>
            </a:r>
            <a:r>
              <a:rPr lang="sk-SK" sz="2200" b="1" u="sng" dirty="0">
                <a:solidFill>
                  <a:schemeClr val="bg1"/>
                </a:solidFill>
              </a:rPr>
              <a:t>vzdelávania v materskej </a:t>
            </a:r>
            <a:r>
              <a:rPr lang="sk-SK" sz="2200" b="1" u="sng" dirty="0" smtClean="0">
                <a:solidFill>
                  <a:schemeClr val="bg1"/>
                </a:solidFill>
              </a:rPr>
              <a:t>škole</a:t>
            </a:r>
            <a:r>
              <a:rPr lang="sk-SK" sz="2200" u="sng" dirty="0" smtClean="0">
                <a:solidFill>
                  <a:schemeClr val="bg1"/>
                </a:solidFill>
              </a:rPr>
              <a:t>.</a:t>
            </a:r>
          </a:p>
          <a:p>
            <a:r>
              <a:rPr lang="sk-SK" sz="2200" u="sng" dirty="0" smtClean="0">
                <a:solidFill>
                  <a:schemeClr val="bg1"/>
                </a:solidFill>
              </a:rPr>
              <a:t>Tiež aj vypísať elektronickú prihlášku. </a:t>
            </a:r>
          </a:p>
        </p:txBody>
      </p:sp>
      <p:pic>
        <p:nvPicPr>
          <p:cNvPr id="24578" name="Picture 2" descr="https://image.freepik.com/free-vector/boy-and-girl-with-books-and-pencils_1196-67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 bwMode="auto">
          <a:xfrm rot="456891" flipH="1">
            <a:off x="7576488" y="1630483"/>
            <a:ext cx="1305891" cy="1946871"/>
          </a:xfrm>
          <a:prstGeom prst="rect">
            <a:avLst/>
          </a:prstGeom>
          <a:noFill/>
        </p:spPr>
      </p:pic>
      <p:pic>
        <p:nvPicPr>
          <p:cNvPr id="8" name="Picture 2" descr="https://image.freepik.com/free-vector/boy-and-girl-with-books-and-pencils_1196-67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/>
          <a:stretch>
            <a:fillRect/>
          </a:stretch>
        </p:blipFill>
        <p:spPr bwMode="auto">
          <a:xfrm>
            <a:off x="7397870" y="3501010"/>
            <a:ext cx="1494610" cy="238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9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40601" y="116632"/>
            <a:ext cx="7488832" cy="108012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k-SK" sz="32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Miesto plnenia povinnej školskej dochádzky</a:t>
            </a:r>
            <a:endParaRPr lang="sk-SK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740601" y="1193969"/>
            <a:ext cx="7560840" cy="5157192"/>
          </a:xfrm>
        </p:spPr>
        <p:txBody>
          <a:bodyPr>
            <a:normAutofit/>
          </a:bodyPr>
          <a:lstStyle/>
          <a:p>
            <a:pPr lvl="0"/>
            <a:r>
              <a:rPr lang="sk-SK" sz="2200" dirty="0" smtClean="0">
                <a:solidFill>
                  <a:schemeClr val="bg1"/>
                </a:solidFill>
              </a:rPr>
              <a:t>V ZŠ v školskom obvode, v ktorom má žiak trvalý pobyt (spádová škola), ak pre neho zákonný zástupca nevyberie inú základnú školu.</a:t>
            </a:r>
            <a:endParaRPr lang="sk-SK" sz="2200" dirty="0">
              <a:solidFill>
                <a:schemeClr val="bg1"/>
              </a:solidFill>
            </a:endParaRPr>
          </a:p>
          <a:p>
            <a:pPr lvl="0"/>
            <a:r>
              <a:rPr lang="sk-SK" sz="2200" dirty="0" smtClean="0">
                <a:solidFill>
                  <a:schemeClr val="bg1"/>
                </a:solidFill>
              </a:rPr>
              <a:t>Zákonný zástupca môže podať prihlášku na viac ako jednu ZŠ. </a:t>
            </a:r>
          </a:p>
          <a:p>
            <a:pPr lvl="0"/>
            <a:r>
              <a:rPr lang="sk-SK" sz="2200" dirty="0" smtClean="0">
                <a:solidFill>
                  <a:schemeClr val="bg1"/>
                </a:solidFill>
              </a:rPr>
              <a:t>Po prijatí dieťaťa do ZŠ, v ktorej od 1. septembra začne plniť povinnú školskú dochádzku, je potrebné aby túto skutočnosť zákonný zástupca bezodkladne oznámil ostatným riaditeľom ZŠ.</a:t>
            </a:r>
          </a:p>
        </p:txBody>
      </p:sp>
    </p:spTree>
    <p:extLst>
      <p:ext uri="{BB962C8B-B14F-4D97-AF65-F5344CB8AC3E}">
        <p14:creationId xmlns:p14="http://schemas.microsoft.com/office/powerpoint/2010/main" val="30282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5472609" cy="722360"/>
          </a:xfr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Čo potrebuje prvák:</a:t>
            </a:r>
            <a:br>
              <a:rPr lang="sk-SK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ástupný symbol textu 5"/>
          <p:cNvSpPr>
            <a:spLocks noGrp="1"/>
          </p:cNvSpPr>
          <p:nvPr>
            <p:ph type="body" idx="1"/>
          </p:nvPr>
        </p:nvSpPr>
        <p:spPr>
          <a:xfrm>
            <a:off x="285720" y="1928802"/>
            <a:ext cx="3384376" cy="1214446"/>
          </a:xfrm>
        </p:spPr>
        <p:txBody>
          <a:bodyPr>
            <a:noAutofit/>
          </a:bodyPr>
          <a:lstStyle/>
          <a:p>
            <a:endParaRPr lang="sk-SK" sz="3600" dirty="0">
              <a:solidFill>
                <a:srgbClr val="FF0000"/>
              </a:solidFill>
            </a:endParaRPr>
          </a:p>
          <a:p>
            <a:endParaRPr lang="sk-SK" sz="2800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285720" y="2194667"/>
            <a:ext cx="3566200" cy="3898629"/>
          </a:xfrm>
        </p:spPr>
        <p:txBody>
          <a:bodyPr>
            <a:normAutofit fontScale="47500" lnSpcReduction="20000"/>
          </a:bodyPr>
          <a:lstStyle/>
          <a:p>
            <a:r>
              <a:rPr lang="sk-SK" sz="6000" dirty="0"/>
              <a:t>školskú tašku</a:t>
            </a:r>
          </a:p>
          <a:p>
            <a:r>
              <a:rPr lang="sk-SK" sz="6000" dirty="0"/>
              <a:t>peračník</a:t>
            </a:r>
          </a:p>
          <a:p>
            <a:r>
              <a:rPr lang="sk-SK" sz="6000" dirty="0"/>
              <a:t>pero</a:t>
            </a:r>
          </a:p>
          <a:p>
            <a:r>
              <a:rPr lang="sk-SK" sz="6000" dirty="0"/>
              <a:t>2- 3 ceruzky </a:t>
            </a:r>
          </a:p>
          <a:p>
            <a:r>
              <a:rPr lang="sk-SK" sz="6000" dirty="0"/>
              <a:t>pastelky</a:t>
            </a:r>
          </a:p>
          <a:p>
            <a:r>
              <a:rPr lang="sk-SK" sz="6000" dirty="0"/>
              <a:t>obaly na zošity</a:t>
            </a:r>
          </a:p>
          <a:p>
            <a:r>
              <a:rPr lang="sk-SK" sz="6000" dirty="0" smtClean="0"/>
              <a:t>dosky na zošity</a:t>
            </a:r>
          </a:p>
          <a:p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2" name="Obdĺžnik 1"/>
          <p:cNvSpPr/>
          <p:nvPr/>
        </p:nvSpPr>
        <p:spPr>
          <a:xfrm>
            <a:off x="3670096" y="1810920"/>
            <a:ext cx="52583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sk-SK" sz="2200" dirty="0">
                <a:solidFill>
                  <a:prstClr val="black"/>
                </a:solidFill>
              </a:rPr>
              <a:t>prezuvky – papuče s bielou pogumovanou podrážkou (nie šľapky – nebezpečenstvo </a:t>
            </a:r>
            <a:r>
              <a:rPr lang="sk-SK" sz="2200" dirty="0" smtClean="0">
                <a:solidFill>
                  <a:prstClr val="black"/>
                </a:solidFill>
              </a:rPr>
              <a:t>úrazu)</a:t>
            </a:r>
          </a:p>
          <a:p>
            <a:pPr marL="285750" lvl="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sk-SK" sz="2200" dirty="0" smtClean="0">
                <a:solidFill>
                  <a:prstClr val="black"/>
                </a:solidFill>
              </a:rPr>
              <a:t>vrecko </a:t>
            </a:r>
            <a:r>
              <a:rPr lang="sk-SK" sz="2200" dirty="0">
                <a:solidFill>
                  <a:prstClr val="black"/>
                </a:solidFill>
              </a:rPr>
              <a:t>na </a:t>
            </a:r>
            <a:r>
              <a:rPr lang="sk-SK" sz="2200" dirty="0" smtClean="0">
                <a:solidFill>
                  <a:prstClr val="black"/>
                </a:solidFill>
              </a:rPr>
              <a:t>prezuvky</a:t>
            </a:r>
          </a:p>
          <a:p>
            <a:pPr marL="285750" lvl="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sk-SK" sz="2200" dirty="0" smtClean="0">
                <a:solidFill>
                  <a:prstClr val="black"/>
                </a:solidFill>
              </a:rPr>
              <a:t>úbor </a:t>
            </a:r>
            <a:r>
              <a:rPr lang="sk-SK" sz="2200" dirty="0">
                <a:solidFill>
                  <a:prstClr val="black"/>
                </a:solidFill>
              </a:rPr>
              <a:t>na TEV- tepláková súprava, tričko, ponožky, športová </a:t>
            </a:r>
            <a:r>
              <a:rPr lang="sk-SK" sz="2200" dirty="0" smtClean="0">
                <a:solidFill>
                  <a:prstClr val="black"/>
                </a:solidFill>
              </a:rPr>
              <a:t>obuv</a:t>
            </a:r>
          </a:p>
          <a:p>
            <a:pPr marL="285750" lvl="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sk-SK" sz="2200" dirty="0" smtClean="0">
                <a:solidFill>
                  <a:prstClr val="black"/>
                </a:solidFill>
              </a:rPr>
              <a:t>vrecko </a:t>
            </a:r>
            <a:r>
              <a:rPr lang="sk-SK" sz="2200" dirty="0">
                <a:solidFill>
                  <a:prstClr val="black"/>
                </a:solidFill>
              </a:rPr>
              <a:t>na TEV (vzdušný </a:t>
            </a:r>
            <a:r>
              <a:rPr lang="sk-SK" sz="2200" dirty="0" smtClean="0">
                <a:solidFill>
                  <a:prstClr val="black"/>
                </a:solidFill>
              </a:rPr>
              <a:t>materiál)</a:t>
            </a:r>
          </a:p>
          <a:p>
            <a:pPr marL="285750" lvl="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sk-SK" sz="2200" dirty="0" smtClean="0">
                <a:solidFill>
                  <a:prstClr val="black"/>
                </a:solidFill>
              </a:rPr>
              <a:t>hygienické </a:t>
            </a:r>
            <a:r>
              <a:rPr lang="sk-SK" sz="2200" dirty="0">
                <a:solidFill>
                  <a:prstClr val="black"/>
                </a:solidFill>
              </a:rPr>
              <a:t>potreby: papierové </a:t>
            </a:r>
            <a:r>
              <a:rPr lang="sk-SK" sz="2200" dirty="0" smtClean="0">
                <a:solidFill>
                  <a:prstClr val="black"/>
                </a:solidFill>
              </a:rPr>
              <a:t>vreckovky, uterák</a:t>
            </a:r>
          </a:p>
          <a:p>
            <a:pPr marL="285750" lvl="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sk-SK" sz="2200" b="1" dirty="0" smtClean="0">
                <a:solidFill>
                  <a:prstClr val="black"/>
                </a:solidFill>
              </a:rPr>
              <a:t>potreby </a:t>
            </a:r>
            <a:r>
              <a:rPr lang="sk-SK" sz="2200" b="1" dirty="0">
                <a:solidFill>
                  <a:prstClr val="black"/>
                </a:solidFill>
              </a:rPr>
              <a:t>na výtvarnú výchovu </a:t>
            </a:r>
            <a:r>
              <a:rPr lang="sk-SK" sz="2200" dirty="0">
                <a:solidFill>
                  <a:prstClr val="black"/>
                </a:solidFill>
              </a:rPr>
              <a:t> (zakúpia triedne učiteľky)</a:t>
            </a:r>
          </a:p>
        </p:txBody>
      </p:sp>
      <p:sp>
        <p:nvSpPr>
          <p:cNvPr id="10" name="Nadpis 3"/>
          <p:cNvSpPr txBox="1">
            <a:spLocks/>
          </p:cNvSpPr>
          <p:nvPr/>
        </p:nvSpPr>
        <p:spPr>
          <a:xfrm>
            <a:off x="755576" y="1426264"/>
            <a:ext cx="3240360" cy="36960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10700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>Zakúpené rodičmi:</a:t>
            </a:r>
            <a:r>
              <a:rPr lang="sk-SK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k-SK" b="1" cap="al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774030"/>
            <a:ext cx="4824537" cy="739210"/>
          </a:xfr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3200" b="1" cap="all" dirty="0"/>
              <a:t>Čo potrebuje prvák:</a:t>
            </a:r>
            <a:endParaRPr lang="sk-SK" sz="32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/>
          <a:stretch/>
        </p:blipFill>
        <p:spPr>
          <a:xfrm>
            <a:off x="2005950" y="3645024"/>
            <a:ext cx="5184576" cy="2814631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51520" y="1628800"/>
            <a:ext cx="85689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Odporúčané perá- používajú neskôr</a:t>
            </a:r>
            <a:r>
              <a:rPr lang="sk-SK" b="1" dirty="0" smtClean="0"/>
              <a:t>:</a:t>
            </a:r>
          </a:p>
          <a:p>
            <a:r>
              <a:rPr lang="sk-SK" b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000" b="1" dirty="0" smtClean="0">
                <a:solidFill>
                  <a:schemeClr val="accent1">
                    <a:lumMod val="75000"/>
                  </a:schemeClr>
                </a:solidFill>
              </a:rPr>
              <a:t>STABILO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000" b="1" dirty="0" smtClean="0">
                <a:solidFill>
                  <a:schemeClr val="accent1">
                    <a:lumMod val="75000"/>
                  </a:schemeClr>
                </a:solidFill>
              </a:rPr>
              <a:t>PILOT- BEZ GUMY!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000" b="1" dirty="0" smtClean="0">
                <a:solidFill>
                  <a:schemeClr val="accent1">
                    <a:lumMod val="75000"/>
                  </a:schemeClr>
                </a:solidFill>
              </a:rPr>
              <a:t>TORNADO</a:t>
            </a:r>
            <a:endParaRPr lang="sk-SK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69793" y="720376"/>
            <a:ext cx="4588981" cy="739210"/>
          </a:xfr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3200" b="1" cap="all" dirty="0"/>
              <a:t>Čo potrebuje prvák:</a:t>
            </a:r>
            <a:endParaRPr lang="sk-SK" sz="3200" dirty="0"/>
          </a:p>
        </p:txBody>
      </p:sp>
      <p:sp>
        <p:nvSpPr>
          <p:cNvPr id="9" name="Zástupný symbol textu 5"/>
          <p:cNvSpPr>
            <a:spLocks noGrp="1"/>
          </p:cNvSpPr>
          <p:nvPr>
            <p:ph type="body" idx="1"/>
          </p:nvPr>
        </p:nvSpPr>
        <p:spPr>
          <a:xfrm>
            <a:off x="369793" y="1459586"/>
            <a:ext cx="5858391" cy="560539"/>
          </a:xfrm>
        </p:spPr>
        <p:txBody>
          <a:bodyPr>
            <a:noAutofit/>
          </a:bodyPr>
          <a:lstStyle/>
          <a:p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0070C0"/>
                </a:solidFill>
              </a:rPr>
              <a:t>Hradené rodičmi alebo </a:t>
            </a:r>
            <a:r>
              <a:rPr lang="sk-SK" b="1" dirty="0">
                <a:solidFill>
                  <a:srgbClr val="0070C0"/>
                </a:solidFill>
              </a:rPr>
              <a:t>MŠVVaŠ SR:  </a:t>
            </a:r>
            <a:endParaRPr lang="sk-SK" sz="4000" b="1" dirty="0">
              <a:solidFill>
                <a:srgbClr val="0070C0"/>
              </a:solidFill>
            </a:endParaRPr>
          </a:p>
        </p:txBody>
      </p:sp>
      <p:pic>
        <p:nvPicPr>
          <p:cNvPr id="8" name="Obrázok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9" t="28220" r="15453" b="18478"/>
          <a:stretch/>
        </p:blipFill>
        <p:spPr bwMode="auto">
          <a:xfrm>
            <a:off x="1403648" y="2225343"/>
            <a:ext cx="7056784" cy="4221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75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4432954" y="1305252"/>
            <a:ext cx="4464496" cy="49642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sz="3000" dirty="0" smtClean="0"/>
          </a:p>
          <a:p>
            <a:r>
              <a:rPr lang="sk-SK" sz="3000" dirty="0" smtClean="0">
                <a:solidFill>
                  <a:schemeClr val="accent1">
                    <a:lumMod val="50000"/>
                  </a:schemeClr>
                </a:solidFill>
              </a:rPr>
              <a:t>Súbor Lipka Šlabikár </a:t>
            </a:r>
            <a:r>
              <a:rPr lang="sk-SK" sz="3000" dirty="0" err="1" smtClean="0">
                <a:solidFill>
                  <a:schemeClr val="accent1">
                    <a:lumMod val="50000"/>
                  </a:schemeClr>
                </a:solidFill>
              </a:rPr>
              <a:t>I.časť</a:t>
            </a:r>
            <a:r>
              <a:rPr lang="sk-SK" sz="30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sk-SK" sz="3000" dirty="0" err="1" smtClean="0">
                <a:solidFill>
                  <a:schemeClr val="accent1">
                    <a:lumMod val="50000"/>
                  </a:schemeClr>
                </a:solidFill>
              </a:rPr>
              <a:t>II.časť</a:t>
            </a:r>
            <a:r>
              <a:rPr lang="sk-SK" sz="3000" dirty="0" smtClean="0">
                <a:solidFill>
                  <a:schemeClr val="accent1">
                    <a:lumMod val="50000"/>
                  </a:schemeClr>
                </a:solidFill>
              </a:rPr>
              <a:t>, Čítanka, Pracovný zošit</a:t>
            </a:r>
          </a:p>
          <a:p>
            <a:r>
              <a:rPr lang="sk-SK" sz="3000" dirty="0">
                <a:solidFill>
                  <a:schemeClr val="accent1">
                    <a:lumMod val="50000"/>
                  </a:schemeClr>
                </a:solidFill>
              </a:rPr>
              <a:t>Matematika PZ  </a:t>
            </a:r>
            <a:endParaRPr lang="sk-SK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k-SK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3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sk-SK" sz="3000" dirty="0" err="1" smtClean="0">
                <a:solidFill>
                  <a:schemeClr val="accent1">
                    <a:lumMod val="50000"/>
                  </a:schemeClr>
                </a:solidFill>
              </a:rPr>
              <a:t>I.časť</a:t>
            </a:r>
            <a:r>
              <a:rPr lang="sk-SK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3000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sk-SK" sz="3000" dirty="0" err="1">
                <a:solidFill>
                  <a:schemeClr val="accent1">
                    <a:lumMod val="50000"/>
                  </a:schemeClr>
                </a:solidFill>
              </a:rPr>
              <a:t>II.časť</a:t>
            </a:r>
            <a:r>
              <a:rPr lang="sk-SK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sk-SK" sz="3000" dirty="0" err="1">
                <a:solidFill>
                  <a:schemeClr val="accent1">
                    <a:lumMod val="50000"/>
                  </a:schemeClr>
                </a:solidFill>
              </a:rPr>
              <a:t>Prvouka</a:t>
            </a:r>
            <a:endParaRPr lang="sk-SK" sz="3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k-SK" sz="3000" dirty="0">
                <a:solidFill>
                  <a:schemeClr val="accent1">
                    <a:lumMod val="50000"/>
                  </a:schemeClr>
                </a:solidFill>
              </a:rPr>
              <a:t>Hudobná výchova</a:t>
            </a:r>
          </a:p>
          <a:p>
            <a:r>
              <a:rPr lang="sk-SK" sz="3000" dirty="0">
                <a:solidFill>
                  <a:schemeClr val="accent1">
                    <a:lumMod val="50000"/>
                  </a:schemeClr>
                </a:solidFill>
              </a:rPr>
              <a:t>Dopravná výchova</a:t>
            </a:r>
          </a:p>
          <a:p>
            <a:endParaRPr lang="sk-SK" dirty="0"/>
          </a:p>
        </p:txBody>
      </p:sp>
      <p:pic>
        <p:nvPicPr>
          <p:cNvPr id="37890" name="Picture 2" descr="http://www.aitec.sk/assetsd/photo/Eshop.ProductGallery-full/mat1-1_3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86" y="3699598"/>
            <a:ext cx="1827408" cy="1287783"/>
          </a:xfrm>
          <a:prstGeom prst="rect">
            <a:avLst/>
          </a:prstGeom>
          <a:noFill/>
        </p:spPr>
      </p:pic>
      <p:pic>
        <p:nvPicPr>
          <p:cNvPr id="37892" name="Picture 4" descr="http://www.aitec.sk/assetsd/photo/Eshop.ProductGallery-full/obalka_65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869" y="3727022"/>
            <a:ext cx="1858640" cy="1327069"/>
          </a:xfrm>
          <a:prstGeom prst="rect">
            <a:avLst/>
          </a:prstGeom>
          <a:noFill/>
        </p:spPr>
      </p:pic>
      <p:pic>
        <p:nvPicPr>
          <p:cNvPr id="37894" name="Picture 6" descr="https://edicnyportal.iedu.sk/img/books/KOD_5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682" y="4987381"/>
            <a:ext cx="1209437" cy="1677607"/>
          </a:xfrm>
          <a:prstGeom prst="rect">
            <a:avLst/>
          </a:prstGeom>
          <a:noFill/>
        </p:spPr>
      </p:pic>
      <p:sp>
        <p:nvSpPr>
          <p:cNvPr id="37902" name="AutoShape 14" descr="data:image/jpeg;base64,/9j/4AAQSkZJRgABAQAAAQABAAD/2wCEAAkGBxQTEhUUExQWFRUVGBgYGBcYGRwYHBwdGxwcGB0cGRwcHCggGBwlHBgYIjEhJykrLi4uGCAzODMsNygtLisBCgoKDg0OGxAQGywkICQsLCw0NCwsMCw0NC8tLywsLy8sLCwsLCwsLywsLCw0LywsLCwsLCwsLCwsLCwsLCwsLP/AABEIAQsAvQMBIgACEQEDEQH/xAAcAAACAgMBAQAAAAAAAAAAAAAEBQIDAAEGBwj/xABAEAACAQIEAwYDBgUCBgIDAAABAhEAAwQSITEFQVEGEyJhcYEykaFCUnKxwdEUI2Lh8AeCFTOSstLxc8IkNFP/xAAaAQADAQEBAQAAAAAAAAAAAAACAwQBBQAG/8QALxEAAgIBBAECBAYCAwEAAAAAAQIAEQMEEiExQRNRImFxgQUjMqHh8JHxQrHRFP/aAAwDAQACEQMRAD8A9NtnQe1bY6Vq2NK01fNGOMhNUOf7Va4qtz8qNW5gGC3DQlwUXdJ+dBXm5etdHCYh4OSfKN633lRPWoO2tdFDJzLDc9q13vnNUs0VAmmgTLhIu1gvUIbn6Vgej2zN0L7wVmehM1Wq9eqZcuzab1bZahhRCmgeaIZbeiENBWzFEIahyx6QtauUUst45O8FrN44zRB26zsKYKagcyoKVqxL1qwNVKVaBUt8xglgNbJqIrdPUzxlNr4RW4qS7CtGpSJhlVwTVL/SinodhRqIJnK8W4ncTFJbDAIckyBzOutD9oOIsjJ3bDUGYg9P71V2ks58YqnZggMeZIoHjfDFssgUk5pOsciPKvbnAavefRYdNp2OLcOSp4rv5mNeL4w20GU+ImB7b/550LisVcWyjkjMx6DYgkfpVfaVdU6Qf0/tUuNXla0uVgdRoPQ1a2RrfmqHEl02mx7MI2A7mJJr28SV7FP3KsD4jEkwBt50I2JvAZtCPKP0qeK//XX/AG1X/EgWY5kEfOnOx3csR8IPfmDhxKMY241a8hXkeP4hFvHAoXI1Egjz8vnQaYm6wkQB7frWWbJ7pvPUe0VvBXgE/CTTQzuyLkYgbb9uYBx4cSZXwIHIeuRdD/cJ4bjixIO49v8A0aqt4y+xIXKY5eH96q4Wssze3zM1HBLLuJyyDrtzpZfIyJZPN+ajvQwY82bao4CnkXRPfEYcJ4i7uUcDY6gdOtV43jD27xGhVSNI12BOvuao4NcyXShgzIzDy1+WlSNoPjMragzP/RSzkc4RTc7qh/8AzYF1b7kG3Zf8j2hmK403e2xbIKPl3EnVoPoaccW4mthMxEsdFX8/QVyl/Am1iESZGZCp8i3PzortQC2IRR91Qo8yTSjlcK193NOg075cSr+naT9frNHiuJVu9CW7ZuDRmABYCObGSNvpXf4RiUUkQSASOkjUV5vx8YiE/iI2bLGXyn4favR8N8K+gqazZuK/EkQY8bKBzfXPXzhS1cKpWrkNJvmcwSQHnUprVZT0MwyNsaD0rGWtWhoPSrDWhYJlLiqnFEGqnFGqwDOc4hwUviVvZoVQug1JKkn2G1R4nwtLpBYt4RpGm+vSnOImDG8GJ68q5vg/FmvFgyhSoBgT77+1NUIDtPmVB9S6+oh/QK+xl2Mwi3BDCdvUelKL3CLS7sRO0kftVlni9y5nKosICeeuvr0mh24irp3jKM9s+ESY15x7H5UbZMLckf5lGDTa3D8IYgX0COz19JfewoKBJMCPpQq4FByn1q1cZ/L7xhHQDny/eg/41mPwaTymrPU09qWHNe0kTB+IBXVGoAm+QOfMJzUNcwak7kda3iL+VgImfXrFbxd/IBpMzVGXJgcHeL2yXS4NbiZfRNHICRz2B7wizbCiBVQ4WhMktr6ftWXsQFUE6k6AbVUOI3B4jb8PXUfWl6jLpxSMLr5dSjRaf8QN5cTVuPZI5P37jLAcPRDIknqeU9OVFW+GL33ey2adtI2y/lQD8Ti2LiiRMEHl/n60U3FMtgXYBJjSeex/I/Kks+ECh45helrmbcxNsdnf7fKGYnhC3Li3CWBWNojQyOXU1HjPBTfa2yNlI0JPTcEeYM/OrMDxGbPe3IQan2mB86XN2rYn+VZLAcyTPyA0+dS5mx1z5j9Lj1u/4P8Aha+KHyjvivA1xAQOzArPwwJmJmQelN7SwAOmlCcHxhu2ldlKEzKmdCDHP/NaOAqV67Endsg/Lc/pv+ZYKtQVBBVqikbZgkqyK3WjTVWeM3ZXwj0qRWstjQelby14zJWVqpqvaqitErQSIJcrgcU/8Pibw2DK8f7hI+tehuK5vj3AO+cOHykCDpM7nqOtFktgNvYl34dnx4nIy/pIizs1h4tFo+JvoNPzmk+NwMX+7GzMI8prsMPhRbtqg1ygCf1+dJ8Zw92xIfQKMpn05CmviBxqtdf0xum19anLkLUCDX26gvGbMWxA0Uj5bVDh7BkAnYQaa3UnQ6+tKbnCRmlWIHT9AZq0hkyeoguxU5+PPhzaY4MzFSDuBq/sYHxFPGoHMCPmapxuHZYzNmmetMcXhC1xSNgBJ95q3G4HvIggR5Tv/wCqRkwFy5rm+J0dP+IphGBCw27TfF17fMQHi1vwofUf58qOxd0fw5PIqAPU/t+lEPhAy5T/AJ5igrXAySAX8I1j/NAaZlVwzFRe4VJ9NqdPkxouVtpxsT12LuZw/C5sM45tJHtER7ilzXy1lLQ3zk/OI+pNdlh7QCgAQBpHlS3C9mst0PnBUNmyxr1AmfSp8uIgKB7UZVo/xLEWyNk453L9aIg3acd3as2htz/2gD9aAxmIu/w62jZyICDmhhJ11JOkmTXSdo+FtdtjIJZToPI6H9/aiMTwe5ewyWmZVdcpJ3HhBHl5UjKpLH6Rul1uJMOPdX6jfy+cJ7Lj/wDFtfh/U07VaC4Rgu6tJbJkqIkaTqTTFRQHqcrMQ2VmHRJmKKmKwCpUIgTKya3FaIplGZJW9QKmTVdjYegqyhYT0gagasaqyaVc2VPQ1y3RUVBlo1aoJEWXbdBXV1pteE868wt2sTe4hdWy2IAtYoZ3Nw9yLQAJTITBc7AAaCDV2E7riHWdhet0Oy9a4HgGLvPetfzry5reJdu8usy3AhdAttTMMMsk6Rypt/p6z3Lea5cZmZFPixHfE7ycm9rlz1mrP0iJKTpAn+bVJR+dRwgPe3QSSAVAzHqCYFc925uMlzDqDehlvsVsuUY5Ezj1289JrMeXfCy6Y42r5A/5Fzp0T3rHvopUMyqW0UEgEnTYTrv9a4PCXbjfwq4rGOlp8Ncui7buZMzhpyl92KpGnUVdwXE3btzBjG4i5ZV7HeWmBVO8cXGHiYjfu8mnMHzrWgjHPRrS1fhritOUg5TBgzB3gxsYI+deY4THYwXbRN1msXOJd1OY5lyuR3Z11tsp22GXzqDcZxSW7LWndnP/ABIlZPiyfCSPtFRJA6iktjJ8xgWp66iaVcopb2VZWwlhluNdDW1PeOZZiRJJnnM6ctuVOVWue7USI9VmKKsFYBUwKXDmVlZUqMLPTVZWwKwU5RMM1YPhHpVhquwPCKtZaQ0KVk1E0l49ee06XE1nwlTseY9Dv86K4dxZLumzjdToaWyzdpq4awoDi+LNm01xbTXSuuRCASOZliAABJ35Uxik/anhlzEYa7ZtXBba6MpYgmFPxAAcyJHvQI3xC54jic5d7aq+Ft3Ldq6LuIFzuLeUOxCaG4wzABB5sKFXtthrYz9yym5YGI8ISXJfuQvhPickb6iKnc7CXLlzDd+bT27Ni5ZITPaCjTuioDEkzMyYql/9NibaI15ZTCiwjBSCtxbhurcGugExG+9XDJgHFxRVoXh3wt249t8MLRwWW5qFCqbqFzGU8gTM6Tr50qwXaPCJnazg2tr3Ruh8lu13ltWiQMwOWToTA0pliOx+LZsSTfsxi7S27vgbNK2u7lDmhZOuoNB2f9OGCaMlt3wZw9wS7jvGIJcFtlgbCKNcuLy0EoZq72ssoLhu4a7bdLaXsrBCXQsEVkIYgwWG9Zc7X4RybotG4LItt3uVT3YvShOpzLBGVgKLxHYG7ds3hdxCtfuWrdlGCFbdu3bZWygSSSSJJJ3oy92Mhse9vJGLsZAkR4wrAs3LxMZ09a8c2Eef7x/M3ax7nPcO4ngzYtWFwbYjM91kRbaFXKGHvKruQiFiQATOlOOIdpsJluLdtZjYvW7XdsLZJYlYZFJ2WRryiiU7I3Vs4NrN1LWJwtoW5yl7bggB1YaEgkSDoaDxHYRrv8UziyLt3FW71u5llgiZCwmJXNlOgPPWs9XET3/b/wDJuwwntfftYVLISypuXMQDaVbSOO9OpeC6AOeTTMnnrVF3j+DsvkOEYXrRtBEFu2HL4oZiqeLRonPqBpzp52z4JcxeHNm0bIzHU3VYxpoyZSCrhoINc/f/ANP77M13+IQ4hRhTaukNIewuVy/VXE6TyE0ON8ZUbjNIN8SVntZbsXclqwyYG1cNh3S0oRbpaCQQ48IZgD4NZJ6V1nA+MpiRdKKw7q9cstmjVrcAkQT4ddPyrmb3Ym81xk762MHdxC4q5bysXziGZFO3ds4BkwaadluC4nC3b+Z7LYe7evXgAH7wNcYECT4YAHSscYytjv8Av7zRc6cVKsrAKmuoc3UqjUhTEMwzVYakKwiqlizI2PhFXVXhx4RV1RsYyIu09qbDn7sMPVTP6UOnDluBSQQYkMNCPSKacaSbNwdUb8qjwrW2h6qD9Ki1bEBSPnKMLUpEpt3XtaXPEnJxy/EP1/KjS0iQdDRGWleJw5tS1sSm7IOXmn/j8vNa5C4pu4s/KFisIqGHuhhI1B1q01n1myAFbK1RfxSqY3b7o1P+edVnEXDsgH4mA/IGmA13MqFxWpoO4LpBl0Qc4Bb84rOHYYiXZmbNsG5D0GxNFakcGZRhorRqVYaANzNqaqLtArGaJrn+NY0u4sqSBAa4RvB2UdCevQGq9PjORqEXkcILMJxPF9StoFyDqRAUerHT2EmhBxC/O1s+QuGfqgH1oC4GICqIUaADSKo7plM12k0+JRRPM5rapybA4nTcP4sGOVgVYbg6H+48xTZTXGYwl7PeL/zLPiHUjmtdDwniAuIjD7S1BqMG3kS3Fk3CNBUpqtXqYNIWNMnWGtA1qq8ZgGbw58Iq6aow58Iqya5eXJRjgINxMTbf8J/KocJH8m3+BfyFTxeoI60P2fabCDmgyH1U5f0pOT41H1mjiZxTi62Tlgs5E5R08zyoTC8fDsFdcsmAZke+mlKONA9/dneR8oG1A3YgwSRGk9dfL0rJ0EwJQFGyLudTbTursD4Lh0HRtz8xr6g9a3exuYlLcgyQzRsPLqZ0HoelD8QuNkUfagN/0+I/t71PDT4iYkkzG2mgA9hWOaW/PUkCc1LgUtqTsOfMk+fMmhV4qJ+EgSNZ/SlnH8ccyhdoOvU7GPSg+F4fO4iY+1PIb/M7USoNtmOGH4dx6nU31zsqcvib0Gw9z9AaNpbgL4Yu/wB46fhGg+ep/wB1GtdHWt20Kk0tJqtrtAYnHqOftz+VRtpcucu7Xqdz7cveiCcWeJkziGMCqdY+Qrl+G4vvHvsQZN0gfhCrH1J+ddPjOCo4AkyDOY68iDptsTXNcfxBtXTlBYAKreo225lMtdPQZMe4ge0l1SMV4jqwhMQNKvbBSNvypRwjjiMOkbz/AJrROL7TANCroACS2kgmPCN/c05kO7iIQAijLMJbCkg7elc1wXjPdBkVXco7quWIgMQNSQIiNpozivEGuzErbHIaE/i/arOCcNEAHcCrvRAS8kQM9Hbjl69ocRzsoB/8hn/sinvB+NLd8JBR/umPoRoRVL4HSkmO8HjX4k8Q9uXuKjdcfQEeuRwfindA1uaAwuKzKrfeANFqRQAVKZLDfCKmxodL4CjmTsBvWu5ZviMD7o/U/tXDyjzKBKr+IkwozHoP1OwoHhJe1edXgC6c6RrDAQwnzAB9jTVyqjkBSXiHEbNwQHkgyGWTBHMEAivYzdiuJ6oZxzhXe+NCFcCNdiPONvWl2D4GQwNwqQDOVdQfUn8qM4ZxZbwKyO8Xcdf6h5flROInK0bwY9Y0pZdlamHMpTI2zaDxAMaxfMVbKsFAwGYk8yo8o+lIcDw25ZZ37wvIJ0nUHUtM/FoY3o83HNkLa0bwQZK6bb6f3itcRMN3haFt5yQekEb8gOfoPKugoCgp7wCKMOe1auAKQGCwRBjfYiDt+1WYeyrDIgAtj4yOf9IPMnmeQ865AcQHdEq05coOU8tQfactFcP43eWAJIOgV+Wm41kj00pC6dxGutg8idf/AMOWPCWX0P7zQ3/DXmWul15KIQ+55/ShuCY7EXLj94ALYURpBnr+f0pxcuwCZiOtY7Ohq5MFuBtctYdHuMO7VQWZjqYHmd/St8B4g1+yl1xlNwZwv3VOqg+eWCfMmuK7U8ROKZbS/wDKzAD+okhQx8pOg9T6d5aKqBsAogeQGlHlx7EG7swEbcxroQfHY4FV7tpzkiRrooJMeeke9BcNuWXstcIARiDqpUnQAeE6gzp5786Hw2JUNlysQlx5CqSQrTrA23G07URicD3y5HAZII8P2hylhousHWNtqZixgcEf6htFHEuDqtxLgEWywXITqD58gJA0E7zU7mDFy5AAhOcc/wC35+lWccuG3aMAFLbKTB2A1gHYsWjTT20qvhPF1ZItjNcDMHnTK2YzI3Ovt510tLlOy764nO1WL4/rMxOE8QQfib05fM/QGnvDsJHKhsDYjVjJOpJ5mmYxECNqJ8rZO+otMarzJYpgBFc5xmAjGJMaeZOmnqaZ47FKgzOwAHnQfC7DX2F1lK2l1tg7seTkdBy6nXkJlOSzx0JSuEtyYVw209tEQSwVQPMfof8AN6aW74NWYW1zirrmHB3APqKamTdGMBIYJAFHU7k7mrcRfCKWOgAJJqjBvKj0pN2yxBFtUB+NoPoPEfyA965TJZ5jkBYhR5iq9jO/fPcnJ9i2do5FhzPrtRouACSQAPYUntt0o3Dd2ALt51APwBiAABz15neenvSNpyH5To5ymnQUOYUL1u58LAkaiDDDzHMetb4hxF7VlspzXMrZZGpIBMwN4/aqcWi5rbLBkmCNdMpO/SlXHO9Fy3dt+JbQKsN/i1JI3giB5RTMeEHIFvjvn/r7ydH349xHmZwnjqi1NyIOjFpAmJJDAEazMaRrWn4muJXYm0d4aSSDsxOoGxgUvu8StFWVcNOeM6g+E+eg8JE76VvD8OtHVHKbaGQdPNZn6V0XVUNkEE/QzVxM4sc1LMKVzm2ohip0AkLH8xQSftEqPmKyzaLMXIyyIGsmNdSepk9aNwmGt29QZjWEB36lmialaTeB9qAN/LT3pGTMa4jsOFUbmPuF8TGVUac0QIBIMc9NtImaq4jcNyVHwfaPX+keXU+3Wq8Pbn+Wp/G45/0Ieg5n5a7G3kGiAQP0HL/POpVIDXJM/nb5iHD4T+ajEal0geQbT9/eulayXOhgKeXM78+QoPEWR4GG4e3/ANwH60s7P9oit67av+Gbr5SdIJPwny6GqG/NO72i9OhCmow4XZe01xM4mA/i1DTIkncHQek1TxziNrISqo11CGykZl03DMP6ZI9BT6/hrb/EoOaNecAzuNYmoYzB28h8KiBOgjbkY5UwgXuM0zzDE8abGd4bht/w6hVRUBK5yQxbMwGZkRWOg0otbRt4C5iUYrcN0urQCYd1VhqNR8Q+R5U0TgdprhF65duWxoiqoCnmQFtICJgTpJjeKG4zxJb4RFtXLWDtkS5U2yxGgW2hgxy25yYinl+QuMUBz/fe4FDzJ8Px2JIGVw56NI1GkE6/kKZ2cRibj93kt22icxYsCNpAgbH8xS/gtz4nIjMzPl+7mJMfWn3Cb4u4jw7IjZj6kAL+vsOtLfUvyJTk02NBu21L8H2fSQ95jecbZtEB8k2+c07CVgFWLUPqM55iGMkoqVarKuxNxUSYiwTXEAlZHUa/3FKO09/NctaGAr7iNZTr5E10uEbwj0pF2zX/AJLdGK/MT/8AWhYbgePEdpjWVfrErGAY6GqO2HZy5f7prUE20ylCYkbgjcTpHvUcRf8AA3ofyrp8VjgiFuY2HU8hScD5MLB07lP4ku5lE5fs9gnsWxbfdSxImQCxGgj+kKf9xrOKO9q4txXKh1ynppqJEGd+lF2Z5mSTJPUnU1b3njHw6LsdZzkKPyNYMxbOXIu7j/R9LAF8xUmLuXjlLq1sfFkiZ+zI0Ya+WsRV9vhjyYlgu+gkHmCBPUajrypza4U7KrQEU6AqAImNY8yANdp50cmFceJGCKQOcRG86STMzrqaLNlQ8AARePM6fpMRWbDclY+gJ/Kt4gG3FsaORJ11UHqfvEfIeZEdDZ4op6woMsdNQJOnLQTXNYM57mZxJY5jpz3+m3tU6k8ygOchtuhGuBtsBIG3SjLTEasd/oP8/OisNYTLCMV9IP8Am4qx8KY3VvpXpK+QM3IizHXhkMHUEH5HN+lKu1vAWuE37QLMIzKN2HIr5gcufrRHErZWdCB7U84a82rbdUHziK8rlKYRh+CmWcFhu0d2zorZo+y2oH6j0p1wztJdxdy3ZyqoYk3IBnKokiZ0BgD/AHU84pw3DuM15E/EfCfcggmiuEYGxaB7lFUneNz6k6mneuu2wDcHM+Nhe3mXnClYKmQNICiYiOsH6Ul4/wAMD2SpUk6BGYKCuugXmR1nlNOuKcUt4dM9wwJgAaknoBXJ8U7U27xRUs3WOvPLp5ZCSZ1rMJduak6Y3PKiX8H7JnIjM6+IA5SrECddhcANTw2FxWGxTZR3lllUKAqqAOY0PhIJJ5zPyv4f2sttct2VtsswDnIXKYmIO8e1dI90KCWIAGpJ0A9a875FJBHcLIXsF5K0ZGoiraDwHELd0E22zR5Ebeo1oylKpB5iCQeplbNYKyKsSLMW4T4R6ChO1GHz4ZyN08Y/26n6SKNwa+EelGNaBBB5iDRO4BBgoSDc8nuPII5EEUTi8bnYH7K/CP1pe7BS1sn4GK/9Jj9KwHnRupUVU76KmV1ynwI2w+J0k11XD+HMoCshm5BfeAGIkZthCqo3mSY3pV2a4KZW7cAHO2jc41DMPyHvyFdlh8SH5EGAYO8GudkbaaEk1eYO21ehB3RABaJ5aDn8+szHpQeLwYyxnglgZManpAgf+qIv5BfLXIAW2CpMACC2Yz5SvpPnSR+0GDu3gvf24Gi+KAzE6idjELpOs0Ixs3IBrsyUOAe4Jcwl495CZVyOCWABJIOiiZk89I86h2fBLSBPTb966r1rlrdg2L+XZTqh8jy9tvlWh94qpXiJpgT3OldgAM6R5/8AqtXba/ECRz6iq3xDLlkgydh/fyqjG4hTpsefKvXJlW2ivHkjSZHWj+H4hUs2ixiQI0JJk6QB6gUqxcsQF1JMD1P+fSugXAIRbBE92BlMnlG8b7Awa9YrmVZaCgSrFWVcoXV1CMD9mNwdYJPIa6Uyv2syyujrqp8+nodiKDbH28pZWzw4tgLBJcwAo89fbeub4723TDWptgMSRCTJWWKukrMEHUTpBIGwpuLBkyEACRZHAE6HjPCExlpCWKwMyka/EBuDvyrn8R2PvWlNyzez3FjKoAWROoktG3KlPY3/AFFV3WxczAGApInl/SDA05826V6JxDiC2kztrPwqN2PQf5pTmxZsLhKmJqiF4PE88u8BukPdxAuJmIUeEOzHmW1hFgRPpoaP4o917duz3iZVIkvcAMKpAnQTrB5mQKPxF+7eMuxVeVtCQB+IjVj9Ky3w4bBY+ldXFpeAXIBkmo1b5ePEP7OvaUx31omMoVWnoSTMa6DSukFcTc4WSNQCPPWm/Z7EOjdy5JBEoTyjdZ95Hv0pWo0IUblNwMWeztIqdCKytisNSokeTAcMNBRTXAqlmMBQST0A1J+VDWdqljcIl62bdycjfEASsjoSNYPOlZasXBWeOYLCXsXdfubbMXZmnYLmJPiY6LvXoPAeyKYZe8xDC4yiYjwJGug3c+Z9hXU4SxbtoFtqqINgogfSp3bYZSp1BEGs1X4gcp2gUP3jcYZRVxA+JS6DkJYQ5zZSHBEfL4t6KwCNpJVog94NCdNj1MefOq17PrJzMSpEFRpOuk1TxDtHhMIBbZwCumRAXI9Y29zUhxqxrHZhIWqmnmv+rHGnu4v+GBi1ZClh952GYk9QAQAPWuj7GdncOmDW7cRbt24peHGYAHYAbbb8zXE9vLq3sWb9kPluKuYEaggROhMiIrtOwXFLdyzbtXCVuWtFEE5gNogbxpHlXZzhl0aDH96/vvARPzTvnUcLMJbAXKpE5CD4IkGDtlkCB59Ku4jgVurDTpqGG4PUftVHfqc0+KIAUmSBty21Jk6wIqNszPds49DI9568vnXJOKzuHEaMpWLOJYJ7Yts1wZRcUZhIImRMbc+tXXMNebwm2D/VmEHz3n6URi7Pf2zbuRcVo2JU76EEEEa86IfFlVIC5SFhZkgGNM0axWlTQFWYxdRySZHh/DBb8RMtqPIDyn86u4teFuxdcmIETtGYhZ8t6XIcWyEnIw5G2cvXeYO8fM7xBExuMvPY7sWiS5lSSTBRgyg6HNmyzE7HfnWphJcEkdzHyWIOL9p8VkkCwndlQGADmAknmYDNOusa0B267F9//Nw+rGBAOnKOsCY2ygCTqd3fB7Ugm4mTOyzmHgLAnwjMJVQMoA55etC4vi+HwV17guqVuqkWk1Ezq5bMQNDMCNBzq8ORkHp3YH1uT18J3Tznsj2YunF21YFDuc2YRzEQQTIG0jVT0ivVADefP9keG3+EaT6sRPpFcTi/9Q+9vIFthRJUGTMuApO3KWHuK9E4faCqsCBAj0rofGfzHFGSvV7R1LcNhB0pnhrI6VSoonDb+1CMg8zAsHxbkNlRRMSWOw6AedA28QwvWVcKZciRy8DcjyozE3QHf/b+VUcJtm5e7z7KAovmxjMfaAPnWHIdpuaB8Ud3NCPOsNaxW6fi/Q1s1MRRjon77KmboKgt0tcVHQqCC2pBBiNNDvrMVXfWbB5eHfpQPFeJ3P4XvDba23hgyOekrBkadYOtc7Us1ADzxG4U3NUZYXG5e8UAkWmIJ5AbxrvAPypwraUgs3HfDKUTMbgljoNz4vUnWBTrC3QyhlIIOoIqI23P2jCNpqcx22441od1bJDFczkbheQB5Ewfb1rztbBuAEqIJ0PlzjrrpPr0NN+0F9mx15CdWuZR5bKD8opPx7E3hcUWFlJgQM2inKoP3RGs+ZrrYMRQACrMuxlFQe3niX33FshVUaiSWJ15b8zTPCXzbu2yhIzkIwET4iAPeSKCxuPt247wqCfhn9P3q7hdsXMRaV/hLgtO2VfEZ8tI96wE0DX8yrMq7HBIr29p2yyCVyZmI+zykjUAgaDymZq/ChFzAj4viB99wYP76Vj4HDjVHyz0hwDyJ3I+Yq58LeUR8Y6fF8w2vyNRnJOPsB8yTIhUqDlkyevvPLSPQaRS174SVVi7GNpA+Q6j6dB4qncvrqhWGjVVbKdRvlaI9daheU20ZlAJBys28TyWfibaWPX2BK9CeGPnmG8JQ94ZaTlMgbTKxptMfT5km7bAuqp+A6gcpIYfL+1VYPCqLysPuNA85Bn1gmmGKw2aDzHXY+R+Q+Qpe6zc8wqcJ/qtgriYcXrRMKYcZmBhucg6ga6N106V40mHdxJBMkCT1JP/AIv8jX0fjbXhy3BcKNplhLinn9oZj/avNu2/FMLhmIti+uIYZ0GS0LYzZ1zEMpmQ9yRucx2rsaDUMF9MCzJsq83Oc4B2RvXGBup3VpWOZmJUQrFXII3IKkRIMx1r0LhHEBcZkD3IQwDJEryJiIrmeEcTvX7aviLhdmk6wABJiAAAP710nZXh7LdS9qFdzbUfeBVmLekqAPeuiWKc5DyeAIBwhkudNZfSVvH0JDD9/rW7PG1QnvSi8gymQfUbqf8AJpldwablAfUCqr9hWGWARtEaVMMiE1UVtIgtuyb9wnNCEAmD4jygRty1315U+sWgoAUQBsBSrgzZCbR+zqp6qdp6kQR8utOFqTKzF6MegFWJrFbp+L/6msisxW6fi/Q1simHueiZLOeyV+8sVBwMQty06lQAAdRudRHp+tF4IeEelaxWBZjmR8jEQdJBHL0IrlZ8Yb6jqNxsVMA4Xi1FlEt+IqoAUGTPOegnntUrVwYTwbqwBUdWJ1A+p8h6Ure3CKQ7hgABDFYjlA6fPrSvF466zWxcbMFJhiIOqn4jtA6+dHi0q80frBfMb5gXbu1cDW8ZZUD+YouKdfEm2ukggD5edIeC33Nubm5JK/hO1Ne1PCb+Ja0hYW7ajOMxA+MnxRMkxAHp50t4BwtjiGtFyLFst4iRJEkASeZOvpVxRTgqxY5+0p0urGPJb31UB4jwhr95SCTIjKASdDOnT15V2fCMALfMZh8Tax+FdyQBMnLudxTPAcMsJOQiDv4iZ9ddR5bUethdERRGmggT0GnLr5CpcmptQntMy5w7kqKBlXD7kNEZh8QBBGv2SxYTlABj0roMDdZkDMACZ29dD7iDSzA2P5hzJmMnMSp5TqpOkHTT+9HDHAkADePkYHz1GlQZJ4GxFXFrKnErmUGQg18yy1PG2WYXLSKDIW501BCx02T6VLjBi9bJBiUAMaTm29fKj0RhmcwCQoA3gAnU9TDHTyrQSKMMngSHDbRMO4KlQAAepAzH56ex60xoRrx2GnMmOXl/nKrrF4MPOBIgj6GhBuLMq4gPDPNSCPM7R7zHvXBdr+xi4wqxL2yhIlQtwhW1gqG5E6Acp3muzvXGuZlDBWB+GNRBlSdddgelJ+Iz3m0GAxymIJ0IDCPuzH9VUYcrY2tTRE8Me/iJOB9l8Paso127mVQBBIVfDp4tZO208+dM8Nx1buKtqg/lWgWLZTqYyLAA0UAtSu7wezclnZluAkHWNJ8O4+6RTPhlm1ZXKpGu+sk/qa6pYH8xiWPj2ERRA2zrc4cZlII6gzVeWlPC8RF8D4VdTodCSI1j0MU7eh7p4siuIuxPhu2mH3ip9GH/AJBT7U9t70kxUl7YH3wfZQWP5Ae9PLY1rX5YTE6Mjit0/Ef+01jCsxW6fiP/AGmpURHMKK8E3hHpR1s0rwJ8Io+29R5EmK0qxPCrbknUE75WI+m0+dbw3CbKDRAect4j8zRAaph6nO4cRgqIO0Vlc4fPDEBQCBEAliST61bgeFTbVgwBYBj4OZE8iKY4nE21/wCYVGhPi6Dc+gka+dY+Ptg5S6gzESN9NPXUfMdax2YqAJoUXcBfhJP2k/6T+9CYDDd1dJJEZgsDqw0Me6j501/4la//AKLqWA1GpX4h7c+lUti7El8yFhAnSZMQPU5hHqKUC9UR+0LaLuS4tcAUSYk7a66c/Ib66UqCa5kkFMwjUA7EgHbzkUyx9+yxyNcQODoJEzE7eh+tA8MwqAibquJIC5pBJloidIAJjyNCE+GzcYuQg1GmBLwcwIGkTE+e3Lb61LFgmN8usxOp5AxrFa/j7eh7xIOo8Q1Gmo8tRr5itNjre3eLJG0iYIOo9lY+x6UAVr6niYvVSLq3JITKVUQTrqSSOmn5VpOIsARtd3YbgAbAQec/n5VaTbuAKLqksPBl2gQTpOoOmvmKG4bgLSkXTdRhqRlIy+ETMz4oGv15U9EFWe4LMTHlzDq3xKp9QDSvjWDtBVOXxCcoBIHmSB/mwpkuMtmTnTwrmPiGg11PQeFtfI0Li7dq4xzXBKaMoYaajQjcbj5itXcJqkA3Odv8NdFW5m8D6NIBj7pO2/P2qy/auIsqUmQJKnYmJ+LzrpHxVkgoXtncFcw5RIInoR8xSm/hEAi3ft5DAyuQRryDTPzmujgyoU2OJPk3btwkOH4cZs1wTcXnJiNYIG3WmN3EAAliABzNLsNh3MZLlgZwIbMbhIiRGokQZGvOmmH4MoOZ2NwjbNEDzCjQeup86aciKoBi9rEyHCbZd+9IIWCEB382I5TAjyHnTm1vUVWNqmhiSdABNKDbmuNqhUjit0/Ef+01s0PYl27w7bIOg6+pomnXZmRFgz4RRaGg8L8IolKUREy/NUg1V1s1K6xqynG4G3eA7xc0ZgNSPiGUxHUEioHh1okkoCTqZJOsqxO/Moh/2iiJrKQxI8xgg/8Awu1B8P2i+5+ItnzDXQzz9tqqTgOHBJFuJyzBYA5SCukxoVEdNepo+tmlFm94dQa7w20TmK+IsrTJmVXKDv0/feoDg9nTwbMrfE26nMNZ6zp5kczRYNaJoNzDzNoQM8EsEQUkQBBJIgZYEE7DIpjqJ5mppwu0GDwcw2bMxI+Idf62+dFk1k171H95tCB4Pg9m0VNtSMubL4iQM0Zok6SQCfOeprb8Fsn7EeItoSPEVyMdDuV0PWTRgqVEHe7uZQgNngdlVKBTlKhCpYkZQWIWCdhnbTzjkK03ArJDAqTmBBlmJghQdZ/oQ+qg0epqVNDt7zKEDbhFotmIOYljMndlVD81RR8+prdrhFoEGDIyaz9zVQesUXUhTFZveYQIKnCLIIIWIM7nfMXHyYkgcttqOqJNZTuT3BkpqN23mEHbnW62KNBMMkoqcVCpVYiCAT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7903" name="Picture 15" descr="C:\Users\Dell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3119" y="5030140"/>
            <a:ext cx="1193950" cy="1686692"/>
          </a:xfrm>
          <a:prstGeom prst="rect">
            <a:avLst/>
          </a:prstGeom>
          <a:noFill/>
        </p:spPr>
      </p:pic>
      <p:pic>
        <p:nvPicPr>
          <p:cNvPr id="37905" name="Picture 17" descr="http://t1.aimg.sk/inzercie/ba_orig_3311218504_knihy-ucebnice-pre-zs-a-ss-dopravna-vychova-pre-1-a-2-rocnik-zs.jpg?t=L2ZpdC1pbi8xMDI0eDc2OC9maWx0ZXJzOndhdGVybWFyayhpbnplcmNpZS9iYXphci13YXRlcm1hcmstYmlnLnBuZywtMSwtMSwwKQ%3D%3D&amp;h=WPvSqVQJmctEG6bS_a7B6Q&amp;e=2145916800"/>
          <p:cNvPicPr>
            <a:picLocks noChangeAspect="1" noChangeArrowheads="1"/>
          </p:cNvPicPr>
          <p:nvPr/>
        </p:nvPicPr>
        <p:blipFill>
          <a:blip r:embed="rId6"/>
          <a:srcRect l="4444" t="6667" r="11111" b="6667"/>
          <a:stretch>
            <a:fillRect/>
          </a:stretch>
        </p:blipFill>
        <p:spPr bwMode="auto">
          <a:xfrm>
            <a:off x="2910313" y="5054091"/>
            <a:ext cx="1209437" cy="1655019"/>
          </a:xfrm>
          <a:prstGeom prst="rect">
            <a:avLst/>
          </a:prstGeom>
          <a:noFill/>
        </p:spPr>
      </p:pic>
      <p:pic>
        <p:nvPicPr>
          <p:cNvPr id="11" name="Obrázok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9" t="35192" r="16583" b="28751"/>
          <a:stretch/>
        </p:blipFill>
        <p:spPr bwMode="auto">
          <a:xfrm>
            <a:off x="458479" y="1664922"/>
            <a:ext cx="3653141" cy="2194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Nadpis 3"/>
          <p:cNvSpPr txBox="1">
            <a:spLocks/>
          </p:cNvSpPr>
          <p:nvPr/>
        </p:nvSpPr>
        <p:spPr>
          <a:xfrm>
            <a:off x="453682" y="361555"/>
            <a:ext cx="4824537" cy="7392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smtClean="0"/>
              <a:t>Čo potrebuje prvák:</a:t>
            </a:r>
            <a:endParaRPr lang="sk-SK" dirty="0"/>
          </a:p>
        </p:txBody>
      </p:sp>
      <p:sp>
        <p:nvSpPr>
          <p:cNvPr id="14" name="Zástupný symbol textu 5"/>
          <p:cNvSpPr>
            <a:spLocks noGrp="1"/>
          </p:cNvSpPr>
          <p:nvPr>
            <p:ph type="body" idx="1"/>
          </p:nvPr>
        </p:nvSpPr>
        <p:spPr>
          <a:xfrm>
            <a:off x="395536" y="1086609"/>
            <a:ext cx="5858391" cy="560539"/>
          </a:xfrm>
        </p:spPr>
        <p:txBody>
          <a:bodyPr>
            <a:noAutofit/>
          </a:bodyPr>
          <a:lstStyle/>
          <a:p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FF0000"/>
              </a:solidFill>
            </a:endParaRPr>
          </a:p>
          <a:p>
            <a:endParaRPr lang="sk-SK" sz="2800" dirty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0070C0"/>
                </a:solidFill>
              </a:rPr>
              <a:t>Hradené rodičmi alebo </a:t>
            </a:r>
            <a:r>
              <a:rPr lang="sk-SK" b="1" dirty="0">
                <a:solidFill>
                  <a:srgbClr val="0070C0"/>
                </a:solidFill>
              </a:rPr>
              <a:t>MŠVVaŠ SR:  </a:t>
            </a:r>
            <a:endParaRPr lang="sk-SK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sek">
  <a:themeElements>
    <a:clrScheme name="Výs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Výs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ýs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2220</TotalTime>
  <Words>1909</Words>
  <Application>Microsoft Office PowerPoint</Application>
  <PresentationFormat>Prezentácia na obrazovke (4:3)</PresentationFormat>
  <Paragraphs>255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34" baseType="lpstr">
      <vt:lpstr>Arial</vt:lpstr>
      <vt:lpstr>Brush Script MT</vt:lpstr>
      <vt:lpstr>Calibri</vt:lpstr>
      <vt:lpstr>Century Gothic</vt:lpstr>
      <vt:lpstr>Galindo</vt:lpstr>
      <vt:lpstr>Roboto</vt:lpstr>
      <vt:lpstr>Symbol</vt:lpstr>
      <vt:lpstr>Times New Roman</vt:lpstr>
      <vt:lpstr>Wingdings</vt:lpstr>
      <vt:lpstr>Wingdings 3</vt:lpstr>
      <vt:lpstr>Výsek</vt:lpstr>
      <vt:lpstr>Prezentácia programu PowerPoint</vt:lpstr>
      <vt:lpstr>Riaditeľ školy : Mgr. Ľuboš Paták  Zástupkyňa riaditeľa školy pre I.stupeň:  Mgr. Martina Plutinská Zástupkyňa riaditeľa školy pre II. stupeň:  Mgr. Mária Kobellová</vt:lpstr>
      <vt:lpstr>Prezentácia programu PowerPoint</vt:lpstr>
      <vt:lpstr>Kedy sa pre dieťa začína povinná školská dochádzka?</vt:lpstr>
      <vt:lpstr>Miesto plnenia povinnej školskej dochádzky</vt:lpstr>
      <vt:lpstr>  Čo potrebuje prvák:  </vt:lpstr>
      <vt:lpstr>Čo potrebuje prvák:</vt:lpstr>
      <vt:lpstr>Čo potrebuje prvák:</vt:lpstr>
      <vt:lpstr>Prezentácia programu PowerPoint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BUDÚCI PRVÁK :</vt:lpstr>
      <vt:lpstr>    REČ </vt:lpstr>
      <vt:lpstr>Prezentácia programu PowerPoint</vt:lpstr>
      <vt:lpstr> KEDY ZVÁŽIŤ VYŠETRENIE ŠKOLSKEJ SPÔSOBILOSTI? </vt:lpstr>
      <vt:lpstr>Ľaváctvo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</dc:creator>
  <cp:lastModifiedBy>admin</cp:lastModifiedBy>
  <cp:revision>244</cp:revision>
  <cp:lastPrinted>2023-04-04T08:22:36Z</cp:lastPrinted>
  <dcterms:created xsi:type="dcterms:W3CDTF">2014-01-31T21:30:44Z</dcterms:created>
  <dcterms:modified xsi:type="dcterms:W3CDTF">2024-04-02T19:16:45Z</dcterms:modified>
</cp:coreProperties>
</file>