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BE5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286D30-1612-40A2-A95D-42D96490E1CC}" v="944" dt="2024-03-14T19:25:51.7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84"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D96F2-02BD-E71F-EFBD-14FECCF2D331}"/>
              </a:ext>
            </a:extLst>
          </p:cNvPr>
          <p:cNvSpPr>
            <a:spLocks noGrp="1"/>
          </p:cNvSpPr>
          <p:nvPr>
            <p:ph type="ctrTitle"/>
          </p:nvPr>
        </p:nvSpPr>
        <p:spPr>
          <a:xfrm>
            <a:off x="1524000" y="1122362"/>
            <a:ext cx="7172325" cy="3152251"/>
          </a:xfrm>
        </p:spPr>
        <p:txBody>
          <a:bodyPr anchor="b">
            <a:normAutofit/>
          </a:bodyPr>
          <a:lstStyle>
            <a:lvl1pPr algn="l">
              <a:defRPr sz="2800"/>
            </a:lvl1pPr>
          </a:lstStyle>
          <a:p>
            <a:r>
              <a:rPr lang="en-US" dirty="0"/>
              <a:t>Click to edit Master title style</a:t>
            </a:r>
          </a:p>
        </p:txBody>
      </p:sp>
      <p:sp>
        <p:nvSpPr>
          <p:cNvPr id="3" name="Subtitle 2">
            <a:extLst>
              <a:ext uri="{FF2B5EF4-FFF2-40B4-BE49-F238E27FC236}">
                <a16:creationId xmlns:a16="http://schemas.microsoft.com/office/drawing/2014/main" id="{BBE90113-E8E1-4E48-41BC-583802BFC956}"/>
              </a:ext>
            </a:extLst>
          </p:cNvPr>
          <p:cNvSpPr>
            <a:spLocks noGrp="1"/>
          </p:cNvSpPr>
          <p:nvPr>
            <p:ph type="subTitle" idx="1"/>
          </p:nvPr>
        </p:nvSpPr>
        <p:spPr>
          <a:xfrm>
            <a:off x="1524000" y="4920137"/>
            <a:ext cx="7172325" cy="1122363"/>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FFAC7EE5-BFF0-D779-4261-E239DB450A69}"/>
              </a:ext>
            </a:extLst>
          </p:cNvPr>
          <p:cNvSpPr>
            <a:spLocks noGrp="1"/>
          </p:cNvSpPr>
          <p:nvPr>
            <p:ph type="dt" sz="half" idx="10"/>
          </p:nvPr>
        </p:nvSpPr>
        <p:spPr/>
        <p:txBody>
          <a:bodyPr/>
          <a:lstStyle/>
          <a:p>
            <a:fld id="{9D0D92BC-42A9-434B-8530-ADBF4485E407}" type="datetimeFigureOut">
              <a:rPr lang="en-US" smtClean="0"/>
              <a:t>4/3/2024</a:t>
            </a:fld>
            <a:endParaRPr lang="en-US"/>
          </a:p>
        </p:txBody>
      </p:sp>
      <p:sp>
        <p:nvSpPr>
          <p:cNvPr id="5" name="Footer Placeholder 4">
            <a:extLst>
              <a:ext uri="{FF2B5EF4-FFF2-40B4-BE49-F238E27FC236}">
                <a16:creationId xmlns:a16="http://schemas.microsoft.com/office/drawing/2014/main" id="{63789492-34ED-FE24-4F29-E4C8F5497B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B0C886-7F1E-7BC1-9A9E-B24C2AC2F0F5}"/>
              </a:ext>
            </a:extLst>
          </p:cNvPr>
          <p:cNvSpPr>
            <a:spLocks noGrp="1"/>
          </p:cNvSpPr>
          <p:nvPr>
            <p:ph type="sldNum" sz="quarter" idx="12"/>
          </p:nvPr>
        </p:nvSpPr>
        <p:spPr/>
        <p:txBody>
          <a:bodyPr/>
          <a:lstStyle/>
          <a:p>
            <a:fld id="{A0289F9E-9962-4B7B-BA18-A15907CCC6BF}" type="slidenum">
              <a:rPr lang="en-US" smtClean="0"/>
              <a:t>‹#›</a:t>
            </a:fld>
            <a:endParaRPr lang="en-US"/>
          </a:p>
        </p:txBody>
      </p:sp>
      <p:cxnSp>
        <p:nvCxnSpPr>
          <p:cNvPr id="8" name="Straight Connector 7">
            <a:extLst>
              <a:ext uri="{FF2B5EF4-FFF2-40B4-BE49-F238E27FC236}">
                <a16:creationId xmlns:a16="http://schemas.microsoft.com/office/drawing/2014/main" id="{1C74AEE6-9CA7-5247-DC34-99634247DF50}"/>
              </a:ext>
            </a:extLst>
          </p:cNvPr>
          <p:cNvCxnSpPr>
            <a:cxnSpLocks/>
          </p:cNvCxnSpPr>
          <p:nvPr/>
        </p:nvCxnSpPr>
        <p:spPr>
          <a:xfrm>
            <a:off x="1638300" y="459663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8865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F4143-3C41-D626-8F64-36A9C9F1A606}"/>
              </a:ext>
            </a:extLst>
          </p:cNvPr>
          <p:cNvSpPr>
            <a:spLocks noGrp="1"/>
          </p:cNvSpPr>
          <p:nvPr>
            <p:ph type="title"/>
          </p:nvPr>
        </p:nvSpPr>
        <p:spPr>
          <a:xfrm>
            <a:off x="952500" y="914400"/>
            <a:ext cx="9962791" cy="990600"/>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452C4FB-B560-A0FC-6435-952981BC9A1D}"/>
              </a:ext>
            </a:extLst>
          </p:cNvPr>
          <p:cNvSpPr>
            <a:spLocks noGrp="1"/>
          </p:cNvSpPr>
          <p:nvPr>
            <p:ph type="body" orient="vert" idx="1"/>
          </p:nvPr>
        </p:nvSpPr>
        <p:spPr>
          <a:xfrm>
            <a:off x="952500" y="2285997"/>
            <a:ext cx="9962791" cy="389096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87CEC4F-0A90-11E2-E43E-B9E765AFBD3A}"/>
              </a:ext>
            </a:extLst>
          </p:cNvPr>
          <p:cNvSpPr>
            <a:spLocks noGrp="1"/>
          </p:cNvSpPr>
          <p:nvPr>
            <p:ph type="dt" sz="half" idx="10"/>
          </p:nvPr>
        </p:nvSpPr>
        <p:spPr/>
        <p:txBody>
          <a:bodyPr/>
          <a:lstStyle/>
          <a:p>
            <a:fld id="{9D0D92BC-42A9-434B-8530-ADBF4485E407}" type="datetimeFigureOut">
              <a:rPr lang="en-US" smtClean="0"/>
              <a:t>4/3/2024</a:t>
            </a:fld>
            <a:endParaRPr lang="en-US"/>
          </a:p>
        </p:txBody>
      </p:sp>
      <p:sp>
        <p:nvSpPr>
          <p:cNvPr id="5" name="Footer Placeholder 4">
            <a:extLst>
              <a:ext uri="{FF2B5EF4-FFF2-40B4-BE49-F238E27FC236}">
                <a16:creationId xmlns:a16="http://schemas.microsoft.com/office/drawing/2014/main" id="{51B2A5B4-1D77-B0AC-49E7-CAE9556B1C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396EF9-2FDA-8E87-D546-8840CEBF038C}"/>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3806636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085AB7-38B3-7F80-0B2D-7960F5637521}"/>
              </a:ext>
            </a:extLst>
          </p:cNvPr>
          <p:cNvSpPr>
            <a:spLocks noGrp="1"/>
          </p:cNvSpPr>
          <p:nvPr>
            <p:ph type="title" orient="vert"/>
          </p:nvPr>
        </p:nvSpPr>
        <p:spPr>
          <a:xfrm>
            <a:off x="9224513" y="1052423"/>
            <a:ext cx="1771292" cy="4917056"/>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B5ADBDC3-E9EA-8699-B2E4-4C7784455BA8}"/>
              </a:ext>
            </a:extLst>
          </p:cNvPr>
          <p:cNvSpPr>
            <a:spLocks noGrp="1"/>
          </p:cNvSpPr>
          <p:nvPr>
            <p:ph type="body" orient="vert" idx="1"/>
          </p:nvPr>
        </p:nvSpPr>
        <p:spPr>
          <a:xfrm>
            <a:off x="1006414" y="1052424"/>
            <a:ext cx="7873043" cy="491705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E1DBEDE-3A67-6FCA-25F3-B91F7C82ED89}"/>
              </a:ext>
            </a:extLst>
          </p:cNvPr>
          <p:cNvSpPr>
            <a:spLocks noGrp="1"/>
          </p:cNvSpPr>
          <p:nvPr>
            <p:ph type="dt" sz="half" idx="10"/>
          </p:nvPr>
        </p:nvSpPr>
        <p:spPr/>
        <p:txBody>
          <a:bodyPr/>
          <a:lstStyle/>
          <a:p>
            <a:fld id="{9D0D92BC-42A9-434B-8530-ADBF4485E407}" type="datetimeFigureOut">
              <a:rPr lang="en-US" smtClean="0"/>
              <a:t>4/3/2024</a:t>
            </a:fld>
            <a:endParaRPr lang="en-US"/>
          </a:p>
        </p:txBody>
      </p:sp>
      <p:sp>
        <p:nvSpPr>
          <p:cNvPr id="5" name="Footer Placeholder 4">
            <a:extLst>
              <a:ext uri="{FF2B5EF4-FFF2-40B4-BE49-F238E27FC236}">
                <a16:creationId xmlns:a16="http://schemas.microsoft.com/office/drawing/2014/main" id="{BB9EFF51-4318-20EA-3A3A-8FE203B1A7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CD9703-5BAD-DE95-98D9-0F30E7C09372}"/>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3346733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532FD-157B-437C-E9D5-B66E8B3B19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790A51-A7E8-7A6A-5FD0-F9B250BE41A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78C8B8-F999-7D95-435D-17CE6ACCDC87}"/>
              </a:ext>
            </a:extLst>
          </p:cNvPr>
          <p:cNvSpPr>
            <a:spLocks noGrp="1"/>
          </p:cNvSpPr>
          <p:nvPr>
            <p:ph type="dt" sz="half" idx="10"/>
          </p:nvPr>
        </p:nvSpPr>
        <p:spPr/>
        <p:txBody>
          <a:bodyPr/>
          <a:lstStyle/>
          <a:p>
            <a:fld id="{9D0D92BC-42A9-434B-8530-ADBF4485E407}" type="datetimeFigureOut">
              <a:rPr lang="en-US" smtClean="0"/>
              <a:t>4/3/2024</a:t>
            </a:fld>
            <a:endParaRPr lang="en-US"/>
          </a:p>
        </p:txBody>
      </p:sp>
      <p:sp>
        <p:nvSpPr>
          <p:cNvPr id="5" name="Footer Placeholder 4">
            <a:extLst>
              <a:ext uri="{FF2B5EF4-FFF2-40B4-BE49-F238E27FC236}">
                <a16:creationId xmlns:a16="http://schemas.microsoft.com/office/drawing/2014/main" id="{6E427265-C89C-937F-1DA3-F377F68770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6EB89E-4530-3632-3485-F481DB042ED2}"/>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486297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8056A-761D-1DBC-276A-2A46D153C03F}"/>
              </a:ext>
            </a:extLst>
          </p:cNvPr>
          <p:cNvSpPr>
            <a:spLocks noGrp="1"/>
          </p:cNvSpPr>
          <p:nvPr>
            <p:ph type="title"/>
          </p:nvPr>
        </p:nvSpPr>
        <p:spPr>
          <a:xfrm>
            <a:off x="1471613" y="1355763"/>
            <a:ext cx="6972300" cy="2255794"/>
          </a:xfrm>
        </p:spPr>
        <p:txBody>
          <a:bodyPr anchor="t">
            <a:normAutofit/>
          </a:bodyPr>
          <a:lstStyle>
            <a:lvl1pPr>
              <a:lnSpc>
                <a:spcPct val="110000"/>
              </a:lnSpc>
              <a:defRPr sz="3600"/>
            </a:lvl1pPr>
          </a:lstStyle>
          <a:p>
            <a:r>
              <a:rPr lang="en-US" dirty="0"/>
              <a:t>Click to edit Master title style</a:t>
            </a:r>
          </a:p>
        </p:txBody>
      </p:sp>
      <p:sp>
        <p:nvSpPr>
          <p:cNvPr id="3" name="Text Placeholder 2">
            <a:extLst>
              <a:ext uri="{FF2B5EF4-FFF2-40B4-BE49-F238E27FC236}">
                <a16:creationId xmlns:a16="http://schemas.microsoft.com/office/drawing/2014/main" id="{193904B3-6AC1-19D5-3EAE-2009A3B4CE65}"/>
              </a:ext>
            </a:extLst>
          </p:cNvPr>
          <p:cNvSpPr>
            <a:spLocks noGrp="1"/>
          </p:cNvSpPr>
          <p:nvPr>
            <p:ph type="body" idx="1"/>
          </p:nvPr>
        </p:nvSpPr>
        <p:spPr>
          <a:xfrm>
            <a:off x="1524000" y="4921820"/>
            <a:ext cx="5524500" cy="1150934"/>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9FA2A86D-493D-5BF6-8AA6-F1231E3BAE7D}"/>
              </a:ext>
            </a:extLst>
          </p:cNvPr>
          <p:cNvSpPr>
            <a:spLocks noGrp="1"/>
          </p:cNvSpPr>
          <p:nvPr>
            <p:ph type="dt" sz="half" idx="10"/>
          </p:nvPr>
        </p:nvSpPr>
        <p:spPr/>
        <p:txBody>
          <a:bodyPr/>
          <a:lstStyle/>
          <a:p>
            <a:fld id="{9D0D92BC-42A9-434B-8530-ADBF4485E407}" type="datetimeFigureOut">
              <a:rPr lang="en-US" smtClean="0"/>
              <a:t>4/3/2024</a:t>
            </a:fld>
            <a:endParaRPr lang="en-US"/>
          </a:p>
        </p:txBody>
      </p:sp>
      <p:sp>
        <p:nvSpPr>
          <p:cNvPr id="5" name="Footer Placeholder 4">
            <a:extLst>
              <a:ext uri="{FF2B5EF4-FFF2-40B4-BE49-F238E27FC236}">
                <a16:creationId xmlns:a16="http://schemas.microsoft.com/office/drawing/2014/main" id="{79CCCD76-6623-164A-7BFA-207AFA0576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A64312-1F20-5486-62B0-A8BB8829D6CA}"/>
              </a:ext>
            </a:extLst>
          </p:cNvPr>
          <p:cNvSpPr>
            <a:spLocks noGrp="1"/>
          </p:cNvSpPr>
          <p:nvPr>
            <p:ph type="sldNum" sz="quarter" idx="12"/>
          </p:nvPr>
        </p:nvSpPr>
        <p:spPr/>
        <p:txBody>
          <a:bodyPr/>
          <a:lstStyle/>
          <a:p>
            <a:fld id="{A0289F9E-9962-4B7B-BA18-A15907CCC6BF}" type="slidenum">
              <a:rPr lang="en-US" smtClean="0"/>
              <a:t>‹#›</a:t>
            </a:fld>
            <a:endParaRPr lang="en-US"/>
          </a:p>
        </p:txBody>
      </p:sp>
      <p:cxnSp>
        <p:nvCxnSpPr>
          <p:cNvPr id="14" name="Straight Connector 13">
            <a:extLst>
              <a:ext uri="{FF2B5EF4-FFF2-40B4-BE49-F238E27FC236}">
                <a16:creationId xmlns:a16="http://schemas.microsoft.com/office/drawing/2014/main" id="{4703F1C9-9114-4426-6F07-F7FF9CCD5FC4}"/>
              </a:ext>
            </a:extLst>
          </p:cNvPr>
          <p:cNvCxnSpPr>
            <a:cxnSpLocks/>
          </p:cNvCxnSpPr>
          <p:nvPr/>
        </p:nvCxnSpPr>
        <p:spPr>
          <a:xfrm>
            <a:off x="1638300" y="459663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9279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CFC4C-4D16-E5A8-F934-8B158F6F273C}"/>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779BDE54-F935-945D-3E4F-B659695E84DA}"/>
              </a:ext>
            </a:extLst>
          </p:cNvPr>
          <p:cNvSpPr>
            <a:spLocks noGrp="1"/>
          </p:cNvSpPr>
          <p:nvPr>
            <p:ph sz="half" idx="1"/>
          </p:nvPr>
        </p:nvSpPr>
        <p:spPr>
          <a:xfrm>
            <a:off x="952500" y="2286002"/>
            <a:ext cx="5067300" cy="389096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028F3710-E06B-05DE-937A-C92E52569E34}"/>
              </a:ext>
            </a:extLst>
          </p:cNvPr>
          <p:cNvSpPr>
            <a:spLocks noGrp="1"/>
          </p:cNvSpPr>
          <p:nvPr>
            <p:ph sz="half" idx="2"/>
          </p:nvPr>
        </p:nvSpPr>
        <p:spPr>
          <a:xfrm>
            <a:off x="6172200" y="2286001"/>
            <a:ext cx="5067300" cy="389096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F7302EFD-42D3-11C1-677E-0E478B93F7B2}"/>
              </a:ext>
            </a:extLst>
          </p:cNvPr>
          <p:cNvSpPr>
            <a:spLocks noGrp="1"/>
          </p:cNvSpPr>
          <p:nvPr>
            <p:ph type="dt" sz="half" idx="10"/>
          </p:nvPr>
        </p:nvSpPr>
        <p:spPr/>
        <p:txBody>
          <a:bodyPr/>
          <a:lstStyle/>
          <a:p>
            <a:fld id="{9D0D92BC-42A9-434B-8530-ADBF4485E407}" type="datetimeFigureOut">
              <a:rPr lang="en-US" smtClean="0"/>
              <a:t>4/3/2024</a:t>
            </a:fld>
            <a:endParaRPr lang="en-US"/>
          </a:p>
        </p:txBody>
      </p:sp>
      <p:sp>
        <p:nvSpPr>
          <p:cNvPr id="6" name="Footer Placeholder 5">
            <a:extLst>
              <a:ext uri="{FF2B5EF4-FFF2-40B4-BE49-F238E27FC236}">
                <a16:creationId xmlns:a16="http://schemas.microsoft.com/office/drawing/2014/main" id="{224C2F08-0D93-B14B-6106-2925DF3E16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A5DE81-F2AB-CCB9-8B68-5E4F31011FF8}"/>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3466869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2D81B-4E36-1511-E9A7-8FB931B41FCF}"/>
              </a:ext>
            </a:extLst>
          </p:cNvPr>
          <p:cNvSpPr>
            <a:spLocks noGrp="1"/>
          </p:cNvSpPr>
          <p:nvPr>
            <p:ph type="title"/>
          </p:nvPr>
        </p:nvSpPr>
        <p:spPr>
          <a:xfrm>
            <a:off x="952500" y="1004888"/>
            <a:ext cx="10287000" cy="900112"/>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87FA73DE-183B-9473-20AD-2D3BFED8439F}"/>
              </a:ext>
            </a:extLst>
          </p:cNvPr>
          <p:cNvSpPr>
            <a:spLocks noGrp="1"/>
          </p:cNvSpPr>
          <p:nvPr>
            <p:ph type="body" idx="1"/>
          </p:nvPr>
        </p:nvSpPr>
        <p:spPr>
          <a:xfrm>
            <a:off x="952501" y="2085959"/>
            <a:ext cx="4886325" cy="590566"/>
          </a:xfrm>
        </p:spPr>
        <p:txBody>
          <a:bodyPr anchor="b">
            <a:normAutofit/>
          </a:bodyPr>
          <a:lstStyle>
            <a:lvl1pPr marL="0" indent="0">
              <a:buNone/>
              <a:defRPr sz="1800" b="0" cap="all" spc="30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D70FB3D-60AC-DEF2-4472-31B4E076CBCC}"/>
              </a:ext>
            </a:extLst>
          </p:cNvPr>
          <p:cNvSpPr>
            <a:spLocks noGrp="1"/>
          </p:cNvSpPr>
          <p:nvPr>
            <p:ph sz="half" idx="2"/>
          </p:nvPr>
        </p:nvSpPr>
        <p:spPr>
          <a:xfrm>
            <a:off x="952501" y="3048001"/>
            <a:ext cx="4886325" cy="322263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16E5BDB-B29C-788F-E2FB-6C154E8FE82E}"/>
              </a:ext>
            </a:extLst>
          </p:cNvPr>
          <p:cNvSpPr>
            <a:spLocks noGrp="1"/>
          </p:cNvSpPr>
          <p:nvPr>
            <p:ph type="body" sz="quarter" idx="3"/>
          </p:nvPr>
        </p:nvSpPr>
        <p:spPr>
          <a:xfrm>
            <a:off x="6353174" y="2085959"/>
            <a:ext cx="4886325" cy="590566"/>
          </a:xfrm>
        </p:spPr>
        <p:txBody>
          <a:bodyPr anchor="b">
            <a:normAutofit/>
          </a:bodyPr>
          <a:lstStyle>
            <a:lvl1pPr marL="0" indent="0">
              <a:buNone/>
              <a:defRPr sz="1800" b="0" cap="all" spc="30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513FF49-3276-24CA-BC81-FA92C0A9309A}"/>
              </a:ext>
            </a:extLst>
          </p:cNvPr>
          <p:cNvSpPr>
            <a:spLocks noGrp="1"/>
          </p:cNvSpPr>
          <p:nvPr>
            <p:ph sz="quarter" idx="4"/>
          </p:nvPr>
        </p:nvSpPr>
        <p:spPr>
          <a:xfrm>
            <a:off x="6353174" y="3048000"/>
            <a:ext cx="4886325" cy="322263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9E8FA1C8-C196-9BE1-F603-3FC17EDD91F8}"/>
              </a:ext>
            </a:extLst>
          </p:cNvPr>
          <p:cNvSpPr>
            <a:spLocks noGrp="1"/>
          </p:cNvSpPr>
          <p:nvPr>
            <p:ph type="dt" sz="half" idx="10"/>
          </p:nvPr>
        </p:nvSpPr>
        <p:spPr/>
        <p:txBody>
          <a:bodyPr/>
          <a:lstStyle/>
          <a:p>
            <a:fld id="{9D0D92BC-42A9-434B-8530-ADBF4485E407}" type="datetimeFigureOut">
              <a:rPr lang="en-US" smtClean="0"/>
              <a:t>4/3/2024</a:t>
            </a:fld>
            <a:endParaRPr lang="en-US"/>
          </a:p>
        </p:txBody>
      </p:sp>
      <p:sp>
        <p:nvSpPr>
          <p:cNvPr id="8" name="Footer Placeholder 7">
            <a:extLst>
              <a:ext uri="{FF2B5EF4-FFF2-40B4-BE49-F238E27FC236}">
                <a16:creationId xmlns:a16="http://schemas.microsoft.com/office/drawing/2014/main" id="{CFB79692-E142-E1D7-AD17-30C5F136575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90FCF2-7B78-2A2A-F878-58335FEA390C}"/>
              </a:ext>
            </a:extLst>
          </p:cNvPr>
          <p:cNvSpPr>
            <a:spLocks noGrp="1"/>
          </p:cNvSpPr>
          <p:nvPr>
            <p:ph type="sldNum" sz="quarter" idx="12"/>
          </p:nvPr>
        </p:nvSpPr>
        <p:spPr/>
        <p:txBody>
          <a:bodyPr/>
          <a:lstStyle/>
          <a:p>
            <a:fld id="{A0289F9E-9962-4B7B-BA18-A15907CCC6BF}" type="slidenum">
              <a:rPr lang="en-US" smtClean="0"/>
              <a:t>‹#›</a:t>
            </a:fld>
            <a:endParaRPr lang="en-US"/>
          </a:p>
        </p:txBody>
      </p:sp>
      <p:cxnSp>
        <p:nvCxnSpPr>
          <p:cNvPr id="11" name="Straight Connector 10">
            <a:extLst>
              <a:ext uri="{FF2B5EF4-FFF2-40B4-BE49-F238E27FC236}">
                <a16:creationId xmlns:a16="http://schemas.microsoft.com/office/drawing/2014/main" id="{BC2D0356-1ECF-682B-F87A-811BDD28B2CB}"/>
              </a:ext>
            </a:extLst>
          </p:cNvPr>
          <p:cNvCxnSpPr>
            <a:cxnSpLocks/>
          </p:cNvCxnSpPr>
          <p:nvPr/>
        </p:nvCxnSpPr>
        <p:spPr>
          <a:xfrm>
            <a:off x="1052513" y="287681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906CA06-9701-E645-C0A5-594B227B288F}"/>
              </a:ext>
            </a:extLst>
          </p:cNvPr>
          <p:cNvCxnSpPr>
            <a:cxnSpLocks/>
          </p:cNvCxnSpPr>
          <p:nvPr/>
        </p:nvCxnSpPr>
        <p:spPr>
          <a:xfrm>
            <a:off x="6435725" y="287681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367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214DA-C0D4-E152-7F42-F6352C961E82}"/>
              </a:ext>
            </a:extLst>
          </p:cNvPr>
          <p:cNvSpPr>
            <a:spLocks noGrp="1"/>
          </p:cNvSpPr>
          <p:nvPr>
            <p:ph type="title"/>
          </p:nvPr>
        </p:nvSpPr>
        <p:spPr>
          <a:xfrm>
            <a:off x="1524000" y="914400"/>
            <a:ext cx="9715500" cy="990600"/>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4EC2AA04-1E84-460C-F560-A228F930F0AF}"/>
              </a:ext>
            </a:extLst>
          </p:cNvPr>
          <p:cNvSpPr>
            <a:spLocks noGrp="1"/>
          </p:cNvSpPr>
          <p:nvPr>
            <p:ph type="dt" sz="half" idx="10"/>
          </p:nvPr>
        </p:nvSpPr>
        <p:spPr/>
        <p:txBody>
          <a:bodyPr/>
          <a:lstStyle/>
          <a:p>
            <a:fld id="{9D0D92BC-42A9-434B-8530-ADBF4485E407}" type="datetimeFigureOut">
              <a:rPr lang="en-US" smtClean="0"/>
              <a:t>4/3/2024</a:t>
            </a:fld>
            <a:endParaRPr lang="en-US"/>
          </a:p>
        </p:txBody>
      </p:sp>
      <p:sp>
        <p:nvSpPr>
          <p:cNvPr id="4" name="Footer Placeholder 3">
            <a:extLst>
              <a:ext uri="{FF2B5EF4-FFF2-40B4-BE49-F238E27FC236}">
                <a16:creationId xmlns:a16="http://schemas.microsoft.com/office/drawing/2014/main" id="{24AB260E-3910-7D1B-5074-24F5F0AB531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2020F1-A878-9B80-6B4F-7D71406BBF38}"/>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3763767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7652D6-7AE9-3E3B-5C1B-2B4399B150D5}"/>
              </a:ext>
            </a:extLst>
          </p:cNvPr>
          <p:cNvSpPr>
            <a:spLocks noGrp="1"/>
          </p:cNvSpPr>
          <p:nvPr>
            <p:ph type="dt" sz="half" idx="10"/>
          </p:nvPr>
        </p:nvSpPr>
        <p:spPr/>
        <p:txBody>
          <a:bodyPr/>
          <a:lstStyle/>
          <a:p>
            <a:fld id="{9D0D92BC-42A9-434B-8530-ADBF4485E407}" type="datetimeFigureOut">
              <a:rPr lang="en-US" smtClean="0"/>
              <a:t>4/3/2024</a:t>
            </a:fld>
            <a:endParaRPr lang="en-US"/>
          </a:p>
        </p:txBody>
      </p:sp>
      <p:sp>
        <p:nvSpPr>
          <p:cNvPr id="3" name="Footer Placeholder 2">
            <a:extLst>
              <a:ext uri="{FF2B5EF4-FFF2-40B4-BE49-F238E27FC236}">
                <a16:creationId xmlns:a16="http://schemas.microsoft.com/office/drawing/2014/main" id="{A9A7127E-2A63-6F45-4C40-8358436307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56FB79-D9D1-5381-0019-E24F8B4DAAB2}"/>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1324089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C23B5-7DA9-0E4F-DA39-4624DB8A252E}"/>
              </a:ext>
            </a:extLst>
          </p:cNvPr>
          <p:cNvSpPr>
            <a:spLocks noGrp="1"/>
          </p:cNvSpPr>
          <p:nvPr>
            <p:ph type="title"/>
          </p:nvPr>
        </p:nvSpPr>
        <p:spPr>
          <a:xfrm>
            <a:off x="1524000" y="1369065"/>
            <a:ext cx="3266536" cy="2312979"/>
          </a:xfrm>
        </p:spPr>
        <p:txBody>
          <a:bodyPr anchor="b">
            <a:noAutofit/>
          </a:bodyPr>
          <a:lstStyle>
            <a:lvl1pPr>
              <a:defRPr sz="2800"/>
            </a:lvl1pPr>
          </a:lstStyle>
          <a:p>
            <a:r>
              <a:rPr lang="en-US" dirty="0"/>
              <a:t>Click to edit Master title style</a:t>
            </a:r>
          </a:p>
        </p:txBody>
      </p:sp>
      <p:sp>
        <p:nvSpPr>
          <p:cNvPr id="3" name="Content Placeholder 2">
            <a:extLst>
              <a:ext uri="{FF2B5EF4-FFF2-40B4-BE49-F238E27FC236}">
                <a16:creationId xmlns:a16="http://schemas.microsoft.com/office/drawing/2014/main" id="{B94A5E77-518A-1FB9-B473-E19CADE04669}"/>
              </a:ext>
            </a:extLst>
          </p:cNvPr>
          <p:cNvSpPr>
            <a:spLocks noGrp="1"/>
          </p:cNvSpPr>
          <p:nvPr>
            <p:ph idx="1"/>
          </p:nvPr>
        </p:nvSpPr>
        <p:spPr>
          <a:xfrm>
            <a:off x="5624423" y="987425"/>
            <a:ext cx="5615077" cy="4873625"/>
          </a:xfrm>
        </p:spPr>
        <p:txBody>
          <a:bodyPr anchor="ct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365344F-7D06-2406-D113-D24587835D69}"/>
              </a:ext>
            </a:extLst>
          </p:cNvPr>
          <p:cNvSpPr>
            <a:spLocks noGrp="1"/>
          </p:cNvSpPr>
          <p:nvPr>
            <p:ph type="body" sz="half" idx="2"/>
          </p:nvPr>
        </p:nvSpPr>
        <p:spPr>
          <a:xfrm>
            <a:off x="1524000" y="3947801"/>
            <a:ext cx="3266536" cy="2382838"/>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22BE708-BAD0-A0A6-9332-9D2179E673FB}"/>
              </a:ext>
            </a:extLst>
          </p:cNvPr>
          <p:cNvSpPr>
            <a:spLocks noGrp="1"/>
          </p:cNvSpPr>
          <p:nvPr>
            <p:ph type="dt" sz="half" idx="10"/>
          </p:nvPr>
        </p:nvSpPr>
        <p:spPr/>
        <p:txBody>
          <a:bodyPr/>
          <a:lstStyle/>
          <a:p>
            <a:fld id="{9D0D92BC-42A9-434B-8530-ADBF4485E407}" type="datetimeFigureOut">
              <a:rPr lang="en-US" smtClean="0"/>
              <a:t>4/3/2024</a:t>
            </a:fld>
            <a:endParaRPr lang="en-US"/>
          </a:p>
        </p:txBody>
      </p:sp>
      <p:sp>
        <p:nvSpPr>
          <p:cNvPr id="6" name="Footer Placeholder 5">
            <a:extLst>
              <a:ext uri="{FF2B5EF4-FFF2-40B4-BE49-F238E27FC236}">
                <a16:creationId xmlns:a16="http://schemas.microsoft.com/office/drawing/2014/main" id="{F8A70050-9362-4EC4-6B73-3A38445B71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CDA991-8608-CAB4-33FA-03D380D2F060}"/>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2017612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7B837-332D-9100-E007-7DE279481410}"/>
              </a:ext>
            </a:extLst>
          </p:cNvPr>
          <p:cNvSpPr>
            <a:spLocks noGrp="1"/>
          </p:cNvSpPr>
          <p:nvPr>
            <p:ph type="title"/>
          </p:nvPr>
        </p:nvSpPr>
        <p:spPr>
          <a:xfrm>
            <a:off x="1523999" y="1385457"/>
            <a:ext cx="3312543" cy="2304288"/>
          </a:xfrm>
        </p:spPr>
        <p:txBody>
          <a:bodyPr anchor="b">
            <a:normAutofit/>
          </a:bodyPr>
          <a:lstStyle>
            <a:lvl1pPr>
              <a:defRPr sz="2800"/>
            </a:lvl1pPr>
          </a:lstStyle>
          <a:p>
            <a:r>
              <a:rPr lang="en-US" dirty="0"/>
              <a:t>Click to edit Master title style</a:t>
            </a:r>
          </a:p>
        </p:txBody>
      </p:sp>
      <p:sp>
        <p:nvSpPr>
          <p:cNvPr id="3" name="Picture Placeholder 2">
            <a:extLst>
              <a:ext uri="{FF2B5EF4-FFF2-40B4-BE49-F238E27FC236}">
                <a16:creationId xmlns:a16="http://schemas.microsoft.com/office/drawing/2014/main" id="{3E0DE983-0B0E-07CC-8C57-4EA529E27D19}"/>
              </a:ext>
            </a:extLst>
          </p:cNvPr>
          <p:cNvSpPr>
            <a:spLocks noGrp="1"/>
          </p:cNvSpPr>
          <p:nvPr>
            <p:ph type="pic" idx="1"/>
          </p:nvPr>
        </p:nvSpPr>
        <p:spPr>
          <a:xfrm>
            <a:off x="5624423" y="957263"/>
            <a:ext cx="5372189" cy="4962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4CAB867-3FC6-5007-61B0-D9B7E5B0CED6}"/>
              </a:ext>
            </a:extLst>
          </p:cNvPr>
          <p:cNvSpPr>
            <a:spLocks noGrp="1"/>
          </p:cNvSpPr>
          <p:nvPr>
            <p:ph type="body" sz="half" idx="2"/>
          </p:nvPr>
        </p:nvSpPr>
        <p:spPr>
          <a:xfrm>
            <a:off x="1524000" y="3958315"/>
            <a:ext cx="3312542" cy="1961473"/>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86FC7E0F-BFE1-7134-163B-B777970B762A}"/>
              </a:ext>
            </a:extLst>
          </p:cNvPr>
          <p:cNvSpPr>
            <a:spLocks noGrp="1"/>
          </p:cNvSpPr>
          <p:nvPr>
            <p:ph type="dt" sz="half" idx="10"/>
          </p:nvPr>
        </p:nvSpPr>
        <p:spPr/>
        <p:txBody>
          <a:bodyPr/>
          <a:lstStyle/>
          <a:p>
            <a:fld id="{9D0D92BC-42A9-434B-8530-ADBF4485E407}" type="datetimeFigureOut">
              <a:rPr lang="en-US" smtClean="0"/>
              <a:t>4/3/2024</a:t>
            </a:fld>
            <a:endParaRPr lang="en-US"/>
          </a:p>
        </p:txBody>
      </p:sp>
      <p:sp>
        <p:nvSpPr>
          <p:cNvPr id="6" name="Footer Placeholder 5">
            <a:extLst>
              <a:ext uri="{FF2B5EF4-FFF2-40B4-BE49-F238E27FC236}">
                <a16:creationId xmlns:a16="http://schemas.microsoft.com/office/drawing/2014/main" id="{AD395D0B-4F98-F3BE-FB23-22D8C5D41F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FB2E3D-2188-B7A9-0ECE-978147358479}"/>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2681425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5258B98-3BD5-0A20-B0E7-944EAEB2654A}"/>
              </a:ext>
            </a:extLst>
          </p:cNvPr>
          <p:cNvSpPr/>
          <p:nvPr/>
        </p:nvSpPr>
        <p:spPr>
          <a:xfrm>
            <a:off x="0" y="3510612"/>
            <a:ext cx="12192000" cy="3347388"/>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C0D404C1-E8A5-65FC-C068-21EA0397ED63}"/>
              </a:ext>
            </a:extLst>
          </p:cNvPr>
          <p:cNvSpPr>
            <a:spLocks noGrp="1"/>
          </p:cNvSpPr>
          <p:nvPr>
            <p:ph type="title"/>
          </p:nvPr>
        </p:nvSpPr>
        <p:spPr>
          <a:xfrm>
            <a:off x="952500" y="757238"/>
            <a:ext cx="10287000" cy="1147762"/>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26DCFD78-F171-BA47-AAF3-C6EB75F94C78}"/>
              </a:ext>
            </a:extLst>
          </p:cNvPr>
          <p:cNvSpPr>
            <a:spLocks noGrp="1"/>
          </p:cNvSpPr>
          <p:nvPr>
            <p:ph type="body" idx="1"/>
          </p:nvPr>
        </p:nvSpPr>
        <p:spPr>
          <a:xfrm>
            <a:off x="952500" y="2285997"/>
            <a:ext cx="10287000" cy="389096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5965A77-B1AB-D608-A6C5-F0F99B6913D8}"/>
              </a:ext>
            </a:extLst>
          </p:cNvPr>
          <p:cNvSpPr>
            <a:spLocks noGrp="1"/>
          </p:cNvSpPr>
          <p:nvPr>
            <p:ph type="dt" sz="half" idx="2"/>
          </p:nvPr>
        </p:nvSpPr>
        <p:spPr>
          <a:xfrm rot="5400000">
            <a:off x="10568087" y="4756249"/>
            <a:ext cx="2476307" cy="365125"/>
          </a:xfrm>
          <a:prstGeom prst="rect">
            <a:avLst/>
          </a:prstGeom>
        </p:spPr>
        <p:txBody>
          <a:bodyPr vert="horz" lIns="91440" tIns="45720" rIns="91440" bIns="45720" rtlCol="0" anchor="ctr"/>
          <a:lstStyle>
            <a:lvl1pPr algn="l">
              <a:defRPr sz="700" b="1" cap="all" spc="300" baseline="0">
                <a:solidFill>
                  <a:schemeClr val="tx1"/>
                </a:solidFill>
              </a:defRPr>
            </a:lvl1pPr>
          </a:lstStyle>
          <a:p>
            <a:fld id="{9D0D92BC-42A9-434B-8530-ADBF4485E407}" type="datetimeFigureOut">
              <a:rPr lang="en-US" smtClean="0"/>
              <a:pPr/>
              <a:t>4/3/2024</a:t>
            </a:fld>
            <a:endParaRPr lang="en-US" dirty="0"/>
          </a:p>
        </p:txBody>
      </p:sp>
      <p:sp>
        <p:nvSpPr>
          <p:cNvPr id="5" name="Footer Placeholder 4">
            <a:extLst>
              <a:ext uri="{FF2B5EF4-FFF2-40B4-BE49-F238E27FC236}">
                <a16:creationId xmlns:a16="http://schemas.microsoft.com/office/drawing/2014/main" id="{05DE34E5-5E9B-7786-05B5-B93241EE2F42}"/>
              </a:ext>
            </a:extLst>
          </p:cNvPr>
          <p:cNvSpPr>
            <a:spLocks noGrp="1"/>
          </p:cNvSpPr>
          <p:nvPr>
            <p:ph type="ftr" sz="quarter" idx="3"/>
          </p:nvPr>
        </p:nvSpPr>
        <p:spPr>
          <a:xfrm rot="5400000">
            <a:off x="10589519" y="1758059"/>
            <a:ext cx="2433442" cy="365125"/>
          </a:xfrm>
          <a:prstGeom prst="rect">
            <a:avLst/>
          </a:prstGeom>
        </p:spPr>
        <p:txBody>
          <a:bodyPr vert="horz" lIns="91440" tIns="45720" rIns="91440" bIns="45720" rtlCol="0" anchor="ctr"/>
          <a:lstStyle>
            <a:lvl1pPr algn="r">
              <a:defRPr sz="700" b="1" cap="all" spc="300" baseline="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B525CD4B-611E-32FA-419D-326099EEF340}"/>
              </a:ext>
            </a:extLst>
          </p:cNvPr>
          <p:cNvSpPr>
            <a:spLocks noGrp="1"/>
          </p:cNvSpPr>
          <p:nvPr>
            <p:ph type="sldNum" sz="quarter" idx="4"/>
          </p:nvPr>
        </p:nvSpPr>
        <p:spPr>
          <a:xfrm>
            <a:off x="11539542" y="3246437"/>
            <a:ext cx="533399" cy="365125"/>
          </a:xfrm>
          <a:prstGeom prst="rect">
            <a:avLst/>
          </a:prstGeom>
        </p:spPr>
        <p:txBody>
          <a:bodyPr vert="horz" lIns="91440" tIns="45720" rIns="91440" bIns="45720" rtlCol="0" anchor="ctr"/>
          <a:lstStyle>
            <a:lvl1pPr algn="ctr">
              <a:defRPr sz="1600" b="1" cap="all" baseline="0">
                <a:solidFill>
                  <a:schemeClr val="tx1"/>
                </a:solidFill>
                <a:latin typeface="+mj-lt"/>
              </a:defRPr>
            </a:lvl1pPr>
          </a:lstStyle>
          <a:p>
            <a:fld id="{A0289F9E-9962-4B7B-BA18-A15907CCC6BF}" type="slidenum">
              <a:rPr lang="en-US" smtClean="0"/>
              <a:pPr/>
              <a:t>‹#›</a:t>
            </a:fld>
            <a:endParaRPr lang="en-US" dirty="0"/>
          </a:p>
        </p:txBody>
      </p:sp>
    </p:spTree>
    <p:extLst>
      <p:ext uri="{BB962C8B-B14F-4D97-AF65-F5344CB8AC3E}">
        <p14:creationId xmlns:p14="http://schemas.microsoft.com/office/powerpoint/2010/main" val="1470783311"/>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66" r:id="rId6"/>
    <p:sldLayoutId id="2147483662" r:id="rId7"/>
    <p:sldLayoutId id="2147483663" r:id="rId8"/>
    <p:sldLayoutId id="2147483664" r:id="rId9"/>
    <p:sldLayoutId id="2147483665" r:id="rId10"/>
    <p:sldLayoutId id="2147483667" r:id="rId11"/>
  </p:sldLayoutIdLst>
  <p:txStyles>
    <p:titleStyle>
      <a:lvl1pPr algn="l" defTabSz="914400" rtl="0" eaLnBrk="1" latinLnBrk="0" hangingPunct="1">
        <a:lnSpc>
          <a:spcPct val="120000"/>
        </a:lnSpc>
        <a:spcBef>
          <a:spcPct val="0"/>
        </a:spcBef>
        <a:buNone/>
        <a:defRPr sz="2800" b="1" kern="1200" cap="all" spc="6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26DD882-9EA6-DF4B-AF70-0C6166EA8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p:cNvSpPr>
            <a:spLocks noGrp="1"/>
          </p:cNvSpPr>
          <p:nvPr>
            <p:ph type="ctrTitle"/>
          </p:nvPr>
        </p:nvSpPr>
        <p:spPr>
          <a:xfrm>
            <a:off x="2238807" y="1165539"/>
            <a:ext cx="7714388" cy="1248330"/>
          </a:xfrm>
        </p:spPr>
        <p:txBody>
          <a:bodyPr>
            <a:normAutofit/>
          </a:bodyPr>
          <a:lstStyle/>
          <a:p>
            <a:pPr algn="ctr"/>
            <a:r>
              <a:rPr lang="en" sz="6000" dirty="0">
                <a:solidFill>
                  <a:srgbClr val="6BE5B3"/>
                </a:solidFill>
                <a:latin typeface="Consolas"/>
              </a:rPr>
              <a:t>easter</a:t>
            </a:r>
            <a:endParaRPr lang="pl-PL" sz="6000">
              <a:solidFill>
                <a:srgbClr val="6BE5B3"/>
              </a:solidFill>
            </a:endParaRPr>
          </a:p>
        </p:txBody>
      </p:sp>
      <p:sp>
        <p:nvSpPr>
          <p:cNvPr id="10" name="Rectangle 9">
            <a:extLst>
              <a:ext uri="{FF2B5EF4-FFF2-40B4-BE49-F238E27FC236}">
                <a16:creationId xmlns:a16="http://schemas.microsoft.com/office/drawing/2014/main" id="{EFB2E755-2902-3512-ABBE-E472FC0389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515988"/>
            <a:ext cx="12192000" cy="3347388"/>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odtytuł 2"/>
          <p:cNvSpPr>
            <a:spLocks noGrp="1"/>
          </p:cNvSpPr>
          <p:nvPr>
            <p:ph type="subTitle" idx="1"/>
          </p:nvPr>
        </p:nvSpPr>
        <p:spPr>
          <a:xfrm>
            <a:off x="2238807" y="3002368"/>
            <a:ext cx="7714388" cy="1085849"/>
          </a:xfrm>
        </p:spPr>
        <p:txBody>
          <a:bodyPr vert="horz" lIns="91440" tIns="45720" rIns="91440" bIns="45720" rtlCol="0" anchor="t">
            <a:normAutofit/>
          </a:bodyPr>
          <a:lstStyle/>
          <a:p>
            <a:pPr algn="ctr"/>
            <a:r>
              <a:rPr lang="pl-PL" dirty="0" err="1"/>
              <a:t>traditions</a:t>
            </a:r>
            <a:r>
              <a:rPr lang="pl-PL" dirty="0"/>
              <a:t> and </a:t>
            </a:r>
            <a:r>
              <a:rPr lang="pl-PL" dirty="0" err="1"/>
              <a:t>symbolsI</a:t>
            </a:r>
            <a:r>
              <a:rPr lang="pl-PL" dirty="0"/>
              <a:t> </a:t>
            </a:r>
          </a:p>
        </p:txBody>
      </p:sp>
      <p:cxnSp>
        <p:nvCxnSpPr>
          <p:cNvPr id="12" name="Straight Connector 11">
            <a:extLst>
              <a:ext uri="{FF2B5EF4-FFF2-40B4-BE49-F238E27FC236}">
                <a16:creationId xmlns:a16="http://schemas.microsoft.com/office/drawing/2014/main" id="{5D6A2EB7-6350-58C2-B619-F0C3C0C06C0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10424" y="2710755"/>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0317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837D2AF-5EBE-91D8-328F-8AE967142A40}"/>
              </a:ext>
            </a:extLst>
          </p:cNvPr>
          <p:cNvSpPr>
            <a:spLocks noGrp="1"/>
          </p:cNvSpPr>
          <p:nvPr>
            <p:ph type="title"/>
          </p:nvPr>
        </p:nvSpPr>
        <p:spPr/>
        <p:txBody>
          <a:bodyPr/>
          <a:lstStyle/>
          <a:p>
            <a:endParaRPr lang="pl-PL" dirty="0"/>
          </a:p>
        </p:txBody>
      </p:sp>
      <p:sp>
        <p:nvSpPr>
          <p:cNvPr id="5" name="pole tekstowe 4">
            <a:extLst>
              <a:ext uri="{FF2B5EF4-FFF2-40B4-BE49-F238E27FC236}">
                <a16:creationId xmlns:a16="http://schemas.microsoft.com/office/drawing/2014/main" id="{2DA7DA0C-F083-216A-B1DE-AE78BC2B9907}"/>
              </a:ext>
            </a:extLst>
          </p:cNvPr>
          <p:cNvSpPr txBox="1"/>
          <p:nvPr/>
        </p:nvSpPr>
        <p:spPr>
          <a:xfrm>
            <a:off x="426871" y="5620177"/>
            <a:ext cx="9880325"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3600" dirty="0"/>
              <a:t>Amelia Dudek kl. 5B</a:t>
            </a:r>
          </a:p>
        </p:txBody>
      </p:sp>
    </p:spTree>
    <p:extLst>
      <p:ext uri="{BB962C8B-B14F-4D97-AF65-F5344CB8AC3E}">
        <p14:creationId xmlns:p14="http://schemas.microsoft.com/office/powerpoint/2010/main" val="2138531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441372B-7F46-82AF-6A67-9D3D7966E924}"/>
              </a:ext>
            </a:extLst>
          </p:cNvPr>
          <p:cNvSpPr>
            <a:spLocks noGrp="1"/>
          </p:cNvSpPr>
          <p:nvPr>
            <p:ph type="title"/>
          </p:nvPr>
        </p:nvSpPr>
        <p:spPr/>
        <p:txBody>
          <a:bodyPr/>
          <a:lstStyle/>
          <a:p>
            <a:r>
              <a:rPr lang="pl-PL" dirty="0"/>
              <a:t>The ester </a:t>
            </a:r>
            <a:r>
              <a:rPr lang="pl-PL" dirty="0" err="1"/>
              <a:t>bunny</a:t>
            </a:r>
          </a:p>
        </p:txBody>
      </p:sp>
      <p:pic>
        <p:nvPicPr>
          <p:cNvPr id="5" name="Symbol zastępczy zawartości 4" descr="Obraz zawierający clipart, kreskówka, królik, Kreskówka&#10;&#10;Opis wygenerowany automatycznie">
            <a:extLst>
              <a:ext uri="{FF2B5EF4-FFF2-40B4-BE49-F238E27FC236}">
                <a16:creationId xmlns:a16="http://schemas.microsoft.com/office/drawing/2014/main" id="{7A3E7B49-7CC8-CD9C-CACF-820CB6DDE9B2}"/>
              </a:ext>
            </a:extLst>
          </p:cNvPr>
          <p:cNvPicPr>
            <a:picLocks noGrp="1" noChangeAspect="1"/>
          </p:cNvPicPr>
          <p:nvPr>
            <p:ph idx="1"/>
          </p:nvPr>
        </p:nvPicPr>
        <p:blipFill>
          <a:blip r:embed="rId2"/>
          <a:stretch>
            <a:fillRect/>
          </a:stretch>
        </p:blipFill>
        <p:spPr>
          <a:xfrm>
            <a:off x="6472776" y="1021554"/>
            <a:ext cx="5155541" cy="3544378"/>
          </a:xfrm>
        </p:spPr>
      </p:pic>
      <p:sp>
        <p:nvSpPr>
          <p:cNvPr id="7" name="pole tekstowe 6">
            <a:extLst>
              <a:ext uri="{FF2B5EF4-FFF2-40B4-BE49-F238E27FC236}">
                <a16:creationId xmlns:a16="http://schemas.microsoft.com/office/drawing/2014/main" id="{4D5677F8-36F3-523C-3C3E-257278BD2EF0}"/>
              </a:ext>
            </a:extLst>
          </p:cNvPr>
          <p:cNvSpPr txBox="1"/>
          <p:nvPr/>
        </p:nvSpPr>
        <p:spPr>
          <a:xfrm>
            <a:off x="1394298" y="2577829"/>
            <a:ext cx="311590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pl-PL" b="1" dirty="0"/>
          </a:p>
        </p:txBody>
      </p:sp>
      <p:sp>
        <p:nvSpPr>
          <p:cNvPr id="3" name="pole tekstowe 2">
            <a:extLst>
              <a:ext uri="{FF2B5EF4-FFF2-40B4-BE49-F238E27FC236}">
                <a16:creationId xmlns:a16="http://schemas.microsoft.com/office/drawing/2014/main" id="{8BD603D2-133C-142E-40CC-A03E4FBBAC95}"/>
              </a:ext>
            </a:extLst>
          </p:cNvPr>
          <p:cNvSpPr txBox="1"/>
          <p:nvPr/>
        </p:nvSpPr>
        <p:spPr>
          <a:xfrm>
            <a:off x="1053830" y="2610255"/>
            <a:ext cx="4928680" cy="2354491"/>
          </a:xfrm>
          <a:prstGeom prst="rect">
            <a:avLst/>
          </a:prstGeom>
          <a:noFill/>
          <a:ln>
            <a:solidFill>
              <a:schemeClr val="bg2">
                <a:lumMod val="10000"/>
              </a:schemeClr>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 sz="2100" dirty="0">
                <a:solidFill>
                  <a:schemeClr val="tx1"/>
                </a:solidFill>
                <a:latin typeface="Consolas"/>
              </a:rPr>
              <a:t>In Western Europe, the hare is treated as an amulet, just like black cats. Easter bunnies mate and are considered a sign of fertility. That's why they are given to children during Easter breakfast.</a:t>
            </a:r>
            <a:endParaRPr lang="pl-PL" dirty="0">
              <a:solidFill>
                <a:schemeClr val="tx1"/>
              </a:solidFill>
            </a:endParaRPr>
          </a:p>
        </p:txBody>
      </p:sp>
    </p:spTree>
    <p:extLst>
      <p:ext uri="{BB962C8B-B14F-4D97-AF65-F5344CB8AC3E}">
        <p14:creationId xmlns:p14="http://schemas.microsoft.com/office/powerpoint/2010/main" val="979869871"/>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93930E9-E047-06F2-EB0B-70304363A81E}"/>
              </a:ext>
            </a:extLst>
          </p:cNvPr>
          <p:cNvSpPr>
            <a:spLocks noGrp="1"/>
          </p:cNvSpPr>
          <p:nvPr>
            <p:ph type="title"/>
          </p:nvPr>
        </p:nvSpPr>
        <p:spPr/>
        <p:txBody>
          <a:bodyPr>
            <a:noAutofit/>
          </a:bodyPr>
          <a:lstStyle/>
          <a:p>
            <a:r>
              <a:rPr lang="en" sz="5400" b="0" dirty="0">
                <a:latin typeface="Consolas"/>
              </a:rPr>
              <a:t>Easter egg</a:t>
            </a:r>
            <a:endParaRPr lang="pl-PL" sz="5400" dirty="0"/>
          </a:p>
        </p:txBody>
      </p:sp>
      <p:pic>
        <p:nvPicPr>
          <p:cNvPr id="6" name="Symbol zastępczy obrazu 5" descr="Obraz zawierający święta wielkanocne, jajka, jajko wielkanocne, Zdobienie pisanek&#10;&#10;Opis wygenerowany automatycznie">
            <a:extLst>
              <a:ext uri="{FF2B5EF4-FFF2-40B4-BE49-F238E27FC236}">
                <a16:creationId xmlns:a16="http://schemas.microsoft.com/office/drawing/2014/main" id="{45FF85C0-04E8-08EC-B84D-149C09DC5BA5}"/>
              </a:ext>
            </a:extLst>
          </p:cNvPr>
          <p:cNvPicPr>
            <a:picLocks noGrp="1" noChangeAspect="1"/>
          </p:cNvPicPr>
          <p:nvPr>
            <p:ph type="pic" idx="1"/>
          </p:nvPr>
        </p:nvPicPr>
        <p:blipFill>
          <a:blip r:embed="rId2"/>
          <a:srcRect l="19554" r="19554"/>
          <a:stretch/>
        </p:blipFill>
        <p:spPr/>
      </p:pic>
      <p:sp>
        <p:nvSpPr>
          <p:cNvPr id="4" name="Symbol zastępczy tekstu 3">
            <a:extLst>
              <a:ext uri="{FF2B5EF4-FFF2-40B4-BE49-F238E27FC236}">
                <a16:creationId xmlns:a16="http://schemas.microsoft.com/office/drawing/2014/main" id="{38194468-36F2-B013-FF29-F0F7BACB9D44}"/>
              </a:ext>
            </a:extLst>
          </p:cNvPr>
          <p:cNvSpPr>
            <a:spLocks noGrp="1"/>
          </p:cNvSpPr>
          <p:nvPr>
            <p:ph type="body" sz="half" idx="2"/>
          </p:nvPr>
        </p:nvSpPr>
        <p:spPr/>
        <p:txBody>
          <a:bodyPr vert="horz" lIns="91440" tIns="45720" rIns="91440" bIns="45720" rtlCol="0" anchor="t">
            <a:normAutofit fontScale="70000" lnSpcReduction="20000"/>
          </a:bodyPr>
          <a:lstStyle/>
          <a:p>
            <a:r>
              <a:rPr lang="en" sz="2100" dirty="0">
                <a:latin typeface="Consolas"/>
              </a:rPr>
              <a:t>The egg is widely known as a symbol of new life and rebirth, which is why it is included on the Easter table. Decorated eggs reflect the colors associated with spring and hope resulting from faith in the resurrection.</a:t>
            </a:r>
            <a:endParaRPr lang="pl-PL"/>
          </a:p>
        </p:txBody>
      </p:sp>
    </p:spTree>
    <p:extLst>
      <p:ext uri="{BB962C8B-B14F-4D97-AF65-F5344CB8AC3E}">
        <p14:creationId xmlns:p14="http://schemas.microsoft.com/office/powerpoint/2010/main" val="211549280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5258B98-3BD5-0A20-B0E7-944EAEB265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510612"/>
            <a:ext cx="12192000" cy="3347388"/>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20DB4423-716D-4B40-9498-69F5F3E5E0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76BCBC0B-8296-56C5-38CB-8138FF84D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965344" y="1250342"/>
            <a:ext cx="4357316" cy="4357316"/>
          </a:xfrm>
          <a:custGeom>
            <a:avLst/>
            <a:gdLst>
              <a:gd name="connsiteX0" fmla="*/ 2178658 w 4357316"/>
              <a:gd name="connsiteY0" fmla="*/ 0 h 4357316"/>
              <a:gd name="connsiteX1" fmla="*/ 4357316 w 4357316"/>
              <a:gd name="connsiteY1" fmla="*/ 2178658 h 4357316"/>
              <a:gd name="connsiteX2" fmla="*/ 2178658 w 4357316"/>
              <a:gd name="connsiteY2" fmla="*/ 4357316 h 4357316"/>
              <a:gd name="connsiteX3" fmla="*/ 0 w 4357316"/>
              <a:gd name="connsiteY3" fmla="*/ 2178658 h 4357316"/>
              <a:gd name="connsiteX4" fmla="*/ 2178658 w 4357316"/>
              <a:gd name="connsiteY4" fmla="*/ 0 h 4357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7316" h="4357316">
                <a:moveTo>
                  <a:pt x="2178658" y="0"/>
                </a:moveTo>
                <a:cubicBezTo>
                  <a:pt x="3381898" y="0"/>
                  <a:pt x="4357316" y="975418"/>
                  <a:pt x="4357316" y="2178658"/>
                </a:cubicBezTo>
                <a:cubicBezTo>
                  <a:pt x="4357316" y="3381898"/>
                  <a:pt x="3381898" y="4357316"/>
                  <a:pt x="2178658" y="4357316"/>
                </a:cubicBezTo>
                <a:cubicBezTo>
                  <a:pt x="975418" y="4357316"/>
                  <a:pt x="0" y="3381898"/>
                  <a:pt x="0" y="2178658"/>
                </a:cubicBezTo>
                <a:cubicBezTo>
                  <a:pt x="0" y="975418"/>
                  <a:pt x="975418" y="0"/>
                  <a:pt x="2178658" y="0"/>
                </a:cubicBezTo>
                <a:close/>
              </a:path>
            </a:pathLst>
          </a:custGeom>
          <a:gradFill>
            <a:gsLst>
              <a:gs pos="0">
                <a:schemeClr val="accent1">
                  <a:lumMod val="60000"/>
                  <a:lumOff val="40000"/>
                  <a:alpha val="0"/>
                </a:schemeClr>
              </a:gs>
              <a:gs pos="9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a:extLst>
              <a:ext uri="{FF2B5EF4-FFF2-40B4-BE49-F238E27FC236}">
                <a16:creationId xmlns:a16="http://schemas.microsoft.com/office/drawing/2014/main" id="{BAEB43A7-44B8-7335-0ADF-B49D419AC94F}"/>
              </a:ext>
            </a:extLst>
          </p:cNvPr>
          <p:cNvSpPr>
            <a:spLocks noGrp="1"/>
          </p:cNvSpPr>
          <p:nvPr>
            <p:ph type="title"/>
          </p:nvPr>
        </p:nvSpPr>
        <p:spPr>
          <a:xfrm>
            <a:off x="7305543" y="2286000"/>
            <a:ext cx="3676918" cy="2286000"/>
          </a:xfrm>
        </p:spPr>
        <p:txBody>
          <a:bodyPr vert="horz" lIns="91440" tIns="45720" rIns="91440" bIns="45720" rtlCol="0" anchor="ctr">
            <a:normAutofit/>
          </a:bodyPr>
          <a:lstStyle/>
          <a:p>
            <a:pPr algn="ctr"/>
            <a:r>
              <a:rPr lang="en-US" sz="4800" dirty="0"/>
              <a:t>EASTER BASKET</a:t>
            </a:r>
          </a:p>
        </p:txBody>
      </p:sp>
      <p:sp>
        <p:nvSpPr>
          <p:cNvPr id="4" name="Symbol zastępczy tekstu 3">
            <a:extLst>
              <a:ext uri="{FF2B5EF4-FFF2-40B4-BE49-F238E27FC236}">
                <a16:creationId xmlns:a16="http://schemas.microsoft.com/office/drawing/2014/main" id="{A932B451-EF2F-4751-8CE8-0693114AEFFD}"/>
              </a:ext>
            </a:extLst>
          </p:cNvPr>
          <p:cNvSpPr>
            <a:spLocks noGrp="1"/>
          </p:cNvSpPr>
          <p:nvPr>
            <p:ph type="body" sz="half" idx="2"/>
          </p:nvPr>
        </p:nvSpPr>
        <p:spPr>
          <a:xfrm>
            <a:off x="1320085" y="762000"/>
            <a:ext cx="4446931" cy="5334000"/>
          </a:xfrm>
        </p:spPr>
        <p:txBody>
          <a:bodyPr vert="horz" lIns="91440" tIns="45720" rIns="91440" bIns="45720" rtlCol="0" anchor="ctr">
            <a:normAutofit/>
          </a:bodyPr>
          <a:lstStyle/>
          <a:p>
            <a:r>
              <a:rPr lang="en" sz="2100" dirty="0">
                <a:latin typeface="Consolas"/>
              </a:rPr>
              <a:t>Easter basket is of great importance in the Catholic tradition. It is a symbol of Resurrection and Life, salvation that is achieved through Jesus' sacrifice on the cross. This is why we put certain foods in the Easter basket: lamb, bread, salt, pepper, eggs, cold cuts, horseradish.</a:t>
            </a:r>
            <a:endParaRPr lang="pl-PL" dirty="0"/>
          </a:p>
        </p:txBody>
      </p:sp>
    </p:spTree>
    <p:extLst>
      <p:ext uri="{BB962C8B-B14F-4D97-AF65-F5344CB8AC3E}">
        <p14:creationId xmlns:p14="http://schemas.microsoft.com/office/powerpoint/2010/main" val="32618547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5258B98-3BD5-0A20-B0E7-944EAEB265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510612"/>
            <a:ext cx="12192000" cy="3347388"/>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3DAD064D-86F0-42ED-B520-9968985791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829FA813-B880-5F98-EB78-A9BE8B07EED1}"/>
              </a:ext>
            </a:extLst>
          </p:cNvPr>
          <p:cNvSpPr>
            <a:spLocks noGrp="1"/>
          </p:cNvSpPr>
          <p:nvPr>
            <p:ph type="title"/>
          </p:nvPr>
        </p:nvSpPr>
        <p:spPr>
          <a:xfrm>
            <a:off x="7029450" y="762001"/>
            <a:ext cx="4229100" cy="1141004"/>
          </a:xfrm>
        </p:spPr>
        <p:txBody>
          <a:bodyPr vert="horz" lIns="91440" tIns="45720" rIns="91440" bIns="45720" rtlCol="0" anchor="b">
            <a:normAutofit/>
          </a:bodyPr>
          <a:lstStyle/>
          <a:p>
            <a:r>
              <a:rPr lang="en" sz="4000" b="0" dirty="0">
                <a:latin typeface="Consolas"/>
              </a:rPr>
              <a:t>Easter lamb</a:t>
            </a:r>
            <a:endParaRPr lang="pl-PL" sz="4000" dirty="0"/>
          </a:p>
        </p:txBody>
      </p:sp>
      <p:pic>
        <p:nvPicPr>
          <p:cNvPr id="6" name="Symbol zastępczy zawartości 5" descr="Obraz zawierający warzywo, jedzenie, fioletowy&#10;&#10;Opis wygenerowany automatycznie">
            <a:extLst>
              <a:ext uri="{FF2B5EF4-FFF2-40B4-BE49-F238E27FC236}">
                <a16:creationId xmlns:a16="http://schemas.microsoft.com/office/drawing/2014/main" id="{3E285FEF-CDE9-01A0-E43C-185A6FA837DD}"/>
              </a:ext>
            </a:extLst>
          </p:cNvPr>
          <p:cNvPicPr>
            <a:picLocks noGrp="1" noChangeAspect="1"/>
          </p:cNvPicPr>
          <p:nvPr>
            <p:ph idx="1"/>
          </p:nvPr>
        </p:nvPicPr>
        <p:blipFill rotWithShape="1">
          <a:blip r:embed="rId2"/>
          <a:srcRect l="13860" r="26806" b="-1"/>
          <a:stretch/>
        </p:blipFill>
        <p:spPr>
          <a:xfrm>
            <a:off x="-71888" y="10"/>
            <a:ext cx="6096001" cy="6857990"/>
          </a:xfrm>
          <a:prstGeom prst="rect">
            <a:avLst/>
          </a:prstGeom>
        </p:spPr>
      </p:pic>
      <p:sp>
        <p:nvSpPr>
          <p:cNvPr id="15" name="Rectangle 14">
            <a:extLst>
              <a:ext uri="{FF2B5EF4-FFF2-40B4-BE49-F238E27FC236}">
                <a16:creationId xmlns:a16="http://schemas.microsoft.com/office/drawing/2014/main" id="{AE56140E-8EE1-BE31-745D-450AF05FBF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174117"/>
            <a:ext cx="6095999" cy="3689633"/>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ymbol zastępczy tekstu 3">
            <a:extLst>
              <a:ext uri="{FF2B5EF4-FFF2-40B4-BE49-F238E27FC236}">
                <a16:creationId xmlns:a16="http://schemas.microsoft.com/office/drawing/2014/main" id="{5D645378-4CE9-B21C-C226-358A59A8DCAD}"/>
              </a:ext>
            </a:extLst>
          </p:cNvPr>
          <p:cNvSpPr>
            <a:spLocks noGrp="1"/>
          </p:cNvSpPr>
          <p:nvPr>
            <p:ph type="body" sz="half" idx="2"/>
          </p:nvPr>
        </p:nvSpPr>
        <p:spPr>
          <a:xfrm>
            <a:off x="7029450" y="2286000"/>
            <a:ext cx="4219149" cy="3810000"/>
          </a:xfrm>
        </p:spPr>
        <p:txBody>
          <a:bodyPr vert="horz" lIns="91440" tIns="45720" rIns="91440" bIns="45720" rtlCol="0" anchor="t">
            <a:normAutofit/>
          </a:bodyPr>
          <a:lstStyle/>
          <a:p>
            <a:r>
              <a:rPr lang="en" sz="2100" dirty="0">
                <a:latin typeface="Consolas"/>
              </a:rPr>
              <a:t>Lamb - is an important symbol for Christians because it means redemption of sins and overcoming evil. It is most often found on the Easter table in the form of a chocolate or sugar figurine.</a:t>
            </a:r>
            <a:endParaRPr lang="pl-PL" dirty="0"/>
          </a:p>
        </p:txBody>
      </p:sp>
    </p:spTree>
    <p:extLst>
      <p:ext uri="{BB962C8B-B14F-4D97-AF65-F5344CB8AC3E}">
        <p14:creationId xmlns:p14="http://schemas.microsoft.com/office/powerpoint/2010/main" val="2131620366"/>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F5258B98-3BD5-0A20-B0E7-944EAEB265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510612"/>
            <a:ext cx="12192000" cy="3347388"/>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7" name="Rectangle 36">
            <a:extLst>
              <a:ext uri="{FF2B5EF4-FFF2-40B4-BE49-F238E27FC236}">
                <a16:creationId xmlns:a16="http://schemas.microsoft.com/office/drawing/2014/main" id="{BC6C69BA-2CD5-8A2F-C155-305E6CBCF9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AE56140E-8EE1-BE31-745D-450AF05FBF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95999" cy="6858000"/>
          </a:xfrm>
          <a:prstGeom prst="rect">
            <a:avLst/>
          </a:prstGeom>
          <a:gradFill>
            <a:gsLst>
              <a:gs pos="20000">
                <a:schemeClr val="accent1">
                  <a:lumMod val="60000"/>
                  <a:lumOff val="40000"/>
                  <a:alpha val="0"/>
                </a:schemeClr>
              </a:gs>
              <a:gs pos="90000">
                <a:schemeClr val="accent1">
                  <a:lumMod val="60000"/>
                  <a:lumOff val="40000"/>
                </a:schemeClr>
              </a:gs>
            </a:gsLst>
            <a:lin ang="5400000" scaled="1"/>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3DAD064D-86F0-42ED-B520-9968985791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bg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D4E7F294-58C8-4459-7277-BCA348A35356}"/>
              </a:ext>
            </a:extLst>
          </p:cNvPr>
          <p:cNvSpPr>
            <a:spLocks noGrp="1"/>
          </p:cNvSpPr>
          <p:nvPr>
            <p:ph type="title"/>
          </p:nvPr>
        </p:nvSpPr>
        <p:spPr>
          <a:xfrm>
            <a:off x="7039401" y="762001"/>
            <a:ext cx="4219149" cy="1141004"/>
          </a:xfrm>
        </p:spPr>
        <p:txBody>
          <a:bodyPr vert="horz" lIns="91440" tIns="45720" rIns="91440" bIns="45720" rtlCol="0" anchor="b">
            <a:noAutofit/>
          </a:bodyPr>
          <a:lstStyle/>
          <a:p>
            <a:r>
              <a:rPr lang="en" sz="3200" b="0" dirty="0">
                <a:latin typeface="Consolas"/>
              </a:rPr>
              <a:t>looking for Easter eggs</a:t>
            </a:r>
            <a:endParaRPr lang="pl-PL" sz="3200" dirty="0"/>
          </a:p>
        </p:txBody>
      </p:sp>
      <p:pic>
        <p:nvPicPr>
          <p:cNvPr id="5" name="Obraz 4" descr="Obraz zawierający trawa, ubrania, na wolnym powietrzu, małe dziecko&#10;&#10;Opis wygenerowany automatycznie">
            <a:extLst>
              <a:ext uri="{FF2B5EF4-FFF2-40B4-BE49-F238E27FC236}">
                <a16:creationId xmlns:a16="http://schemas.microsoft.com/office/drawing/2014/main" id="{BE329B15-7539-9231-4557-1BD4F547BCC1}"/>
              </a:ext>
            </a:extLst>
          </p:cNvPr>
          <p:cNvPicPr>
            <a:picLocks noChangeAspect="1"/>
          </p:cNvPicPr>
          <p:nvPr/>
        </p:nvPicPr>
        <p:blipFill rotWithShape="1">
          <a:blip r:embed="rId2"/>
          <a:srcRect l="21625" r="22126" b="1"/>
          <a:stretch/>
        </p:blipFill>
        <p:spPr>
          <a:xfrm>
            <a:off x="869342" y="1250342"/>
            <a:ext cx="4357316" cy="4357316"/>
          </a:xfrm>
          <a:custGeom>
            <a:avLst/>
            <a:gdLst/>
            <a:ahLst/>
            <a:cxnLst/>
            <a:rect l="l" t="t" r="r" b="b"/>
            <a:pathLst>
              <a:path w="4357316" h="4357316">
                <a:moveTo>
                  <a:pt x="2178658" y="0"/>
                </a:moveTo>
                <a:cubicBezTo>
                  <a:pt x="3381898" y="0"/>
                  <a:pt x="4357316" y="975418"/>
                  <a:pt x="4357316" y="2178658"/>
                </a:cubicBezTo>
                <a:cubicBezTo>
                  <a:pt x="4357316" y="3381898"/>
                  <a:pt x="3381898" y="4357316"/>
                  <a:pt x="2178658" y="4357316"/>
                </a:cubicBezTo>
                <a:cubicBezTo>
                  <a:pt x="975418" y="4357316"/>
                  <a:pt x="0" y="3381898"/>
                  <a:pt x="0" y="2178658"/>
                </a:cubicBezTo>
                <a:cubicBezTo>
                  <a:pt x="0" y="975418"/>
                  <a:pt x="975418" y="0"/>
                  <a:pt x="2178658" y="0"/>
                </a:cubicBezTo>
                <a:close/>
              </a:path>
            </a:pathLst>
          </a:custGeom>
        </p:spPr>
      </p:pic>
      <p:sp>
        <p:nvSpPr>
          <p:cNvPr id="30" name="Symbol zastępczy tekstu 3">
            <a:extLst>
              <a:ext uri="{FF2B5EF4-FFF2-40B4-BE49-F238E27FC236}">
                <a16:creationId xmlns:a16="http://schemas.microsoft.com/office/drawing/2014/main" id="{4754ABBB-0450-234B-4B56-4AA09EE83B97}"/>
              </a:ext>
            </a:extLst>
          </p:cNvPr>
          <p:cNvSpPr>
            <a:spLocks noGrp="1"/>
          </p:cNvSpPr>
          <p:nvPr>
            <p:ph type="body" sz="half" idx="2"/>
          </p:nvPr>
        </p:nvSpPr>
        <p:spPr>
          <a:xfrm>
            <a:off x="7029450" y="2286000"/>
            <a:ext cx="4219149" cy="3810000"/>
          </a:xfrm>
        </p:spPr>
        <p:txBody>
          <a:bodyPr vert="horz" lIns="91440" tIns="45720" rIns="91440" bIns="45720" rtlCol="0" anchor="t">
            <a:normAutofit/>
          </a:bodyPr>
          <a:lstStyle/>
          <a:p>
            <a:r>
              <a:rPr lang="en" sz="2100" dirty="0">
                <a:latin typeface="Consolas"/>
              </a:rPr>
              <a:t>Every year, children in many parts of the world joyfully search for chocolate eggs carefully hidden by the Easter Bunny, thanks to a tradition that began in Germany.</a:t>
            </a:r>
            <a:endParaRPr lang="pl-PL" dirty="0"/>
          </a:p>
        </p:txBody>
      </p:sp>
    </p:spTree>
    <p:extLst>
      <p:ext uri="{BB962C8B-B14F-4D97-AF65-F5344CB8AC3E}">
        <p14:creationId xmlns:p14="http://schemas.microsoft.com/office/powerpoint/2010/main" val="38515428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5258B98-3BD5-0A20-B0E7-944EAEB265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510612"/>
            <a:ext cx="12192000" cy="3347388"/>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B5BE1F7E-8D81-425E-A546-F57DADBDB6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5F17F00-6FFC-4525-92A1-71CD663CF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37234"/>
            <a:ext cx="12192000" cy="3120318"/>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Symbol zastępczy obrazu 4" descr="Obraz zawierający trawa, grzebiące, kurczak, dziób&#10;&#10;Opis wygenerowany automatycznie">
            <a:extLst>
              <a:ext uri="{FF2B5EF4-FFF2-40B4-BE49-F238E27FC236}">
                <a16:creationId xmlns:a16="http://schemas.microsoft.com/office/drawing/2014/main" id="{8D305C87-C7EA-AFEA-BAC1-8B503D78C7D2}"/>
              </a:ext>
            </a:extLst>
          </p:cNvPr>
          <p:cNvPicPr>
            <a:picLocks noGrp="1" noChangeAspect="1"/>
          </p:cNvPicPr>
          <p:nvPr>
            <p:ph type="pic" idx="1"/>
          </p:nvPr>
        </p:nvPicPr>
        <p:blipFill rotWithShape="1">
          <a:blip r:embed="rId2"/>
          <a:srcRect r="23716" b="2"/>
          <a:stretch/>
        </p:blipFill>
        <p:spPr>
          <a:xfrm>
            <a:off x="3048000" y="762000"/>
            <a:ext cx="6096000" cy="5334000"/>
          </a:xfrm>
          <a:prstGeom prst="rect">
            <a:avLst/>
          </a:prstGeom>
        </p:spPr>
      </p:pic>
      <p:sp>
        <p:nvSpPr>
          <p:cNvPr id="6" name="pole tekstowe 5">
            <a:extLst>
              <a:ext uri="{FF2B5EF4-FFF2-40B4-BE49-F238E27FC236}">
                <a16:creationId xmlns:a16="http://schemas.microsoft.com/office/drawing/2014/main" id="{E5D7847C-069A-6654-023D-4CC04E44E075}"/>
              </a:ext>
            </a:extLst>
          </p:cNvPr>
          <p:cNvSpPr txBox="1"/>
          <p:nvPr/>
        </p:nvSpPr>
        <p:spPr>
          <a:xfrm>
            <a:off x="3606662" y="1190582"/>
            <a:ext cx="2920999"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pl-PL" sz="4800" err="1"/>
              <a:t>Easter</a:t>
            </a:r>
            <a:r>
              <a:rPr lang="pl-PL" sz="4800" dirty="0"/>
              <a:t> </a:t>
            </a:r>
            <a:r>
              <a:rPr lang="pl-PL" sz="4800" err="1"/>
              <a:t>chicken</a:t>
            </a:r>
            <a:endParaRPr lang="pl-PL" sz="4800" dirty="0"/>
          </a:p>
        </p:txBody>
      </p:sp>
      <p:sp>
        <p:nvSpPr>
          <p:cNvPr id="7" name="pole tekstowe 6">
            <a:extLst>
              <a:ext uri="{FF2B5EF4-FFF2-40B4-BE49-F238E27FC236}">
                <a16:creationId xmlns:a16="http://schemas.microsoft.com/office/drawing/2014/main" id="{DAA2B9FB-199C-E685-5B11-6CEF2DB5B386}"/>
              </a:ext>
            </a:extLst>
          </p:cNvPr>
          <p:cNvSpPr txBox="1"/>
          <p:nvPr/>
        </p:nvSpPr>
        <p:spPr>
          <a:xfrm>
            <a:off x="194553" y="891702"/>
            <a:ext cx="2642680" cy="526297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pl-PL" sz="2400" dirty="0"/>
              <a:t>The </a:t>
            </a:r>
            <a:r>
              <a:rPr lang="pl-PL" sz="2400" err="1"/>
              <a:t>tradition</a:t>
            </a:r>
            <a:r>
              <a:rPr lang="pl-PL" sz="2400" dirty="0"/>
              <a:t> of </a:t>
            </a:r>
            <a:r>
              <a:rPr lang="pl-PL" sz="2400" err="1"/>
              <a:t>placing</a:t>
            </a:r>
            <a:r>
              <a:rPr lang="pl-PL" sz="2400" dirty="0"/>
              <a:t> a </a:t>
            </a:r>
            <a:r>
              <a:rPr lang="pl-PL" sz="2400" err="1"/>
              <a:t>chicken</a:t>
            </a:r>
            <a:r>
              <a:rPr lang="pl-PL" sz="2400" dirty="0"/>
              <a:t> in a basket </a:t>
            </a:r>
            <a:r>
              <a:rPr lang="pl-PL" sz="2400" err="1"/>
              <a:t>probably</a:t>
            </a:r>
            <a:r>
              <a:rPr lang="pl-PL" sz="2400" dirty="0"/>
              <a:t> </a:t>
            </a:r>
            <a:r>
              <a:rPr lang="pl-PL" sz="2400" err="1"/>
              <a:t>has</a:t>
            </a:r>
            <a:r>
              <a:rPr lang="pl-PL" sz="2400" dirty="0"/>
              <a:t> </a:t>
            </a:r>
            <a:r>
              <a:rPr lang="pl-PL" sz="2400" err="1"/>
              <a:t>rural</a:t>
            </a:r>
            <a:r>
              <a:rPr lang="pl-PL" sz="2400" dirty="0"/>
              <a:t> </a:t>
            </a:r>
            <a:r>
              <a:rPr lang="pl-PL" sz="2400" err="1"/>
              <a:t>roots</a:t>
            </a:r>
            <a:r>
              <a:rPr lang="pl-PL" sz="2400" dirty="0"/>
              <a:t> </a:t>
            </a:r>
            <a:r>
              <a:rPr lang="pl-PL" sz="2400" err="1"/>
              <a:t>because</a:t>
            </a:r>
            <a:r>
              <a:rPr lang="pl-PL" sz="2400" dirty="0"/>
              <a:t> the </a:t>
            </a:r>
            <a:r>
              <a:rPr lang="pl-PL" sz="2400" err="1"/>
              <a:t>hosts</a:t>
            </a:r>
            <a:r>
              <a:rPr lang="pl-PL" sz="2400" dirty="0"/>
              <a:t> </a:t>
            </a:r>
            <a:r>
              <a:rPr lang="pl-PL" sz="2400" err="1"/>
              <a:t>wanted</a:t>
            </a:r>
            <a:r>
              <a:rPr lang="pl-PL" sz="2400" dirty="0"/>
              <a:t> to </a:t>
            </a:r>
            <a:r>
              <a:rPr lang="pl-PL" sz="2400" err="1"/>
              <a:t>emphasize</a:t>
            </a:r>
            <a:r>
              <a:rPr lang="pl-PL" sz="2400" dirty="0"/>
              <a:t> the </a:t>
            </a:r>
            <a:r>
              <a:rPr lang="pl-PL" sz="2400" err="1"/>
              <a:t>importance</a:t>
            </a:r>
            <a:r>
              <a:rPr lang="pl-PL" sz="2400" dirty="0"/>
              <a:t> of the </a:t>
            </a:r>
            <a:r>
              <a:rPr lang="pl-PL" sz="2400" err="1"/>
              <a:t>birth</a:t>
            </a:r>
            <a:r>
              <a:rPr lang="pl-PL" sz="2400" dirty="0"/>
              <a:t> of a </a:t>
            </a:r>
            <a:r>
              <a:rPr lang="pl-PL" sz="2400" err="1"/>
              <a:t>new</a:t>
            </a:r>
            <a:r>
              <a:rPr lang="pl-PL" sz="2400" dirty="0"/>
              <a:t> life and spring, </a:t>
            </a:r>
            <a:r>
              <a:rPr lang="pl-PL" sz="2400" err="1"/>
              <a:t>which</a:t>
            </a:r>
            <a:r>
              <a:rPr lang="pl-PL" sz="2400" dirty="0"/>
              <a:t>, of </a:t>
            </a:r>
            <a:r>
              <a:rPr lang="pl-PL" sz="2400" err="1"/>
              <a:t>course</a:t>
            </a:r>
            <a:r>
              <a:rPr lang="pl-PL" sz="2400" dirty="0"/>
              <a:t>, </a:t>
            </a:r>
            <a:r>
              <a:rPr lang="pl-PL" sz="2400" err="1"/>
              <a:t>corresponds</a:t>
            </a:r>
            <a:r>
              <a:rPr lang="pl-PL" sz="2400" dirty="0"/>
              <a:t> </a:t>
            </a:r>
            <a:r>
              <a:rPr lang="pl-PL" sz="2400" err="1"/>
              <a:t>perfectly</a:t>
            </a:r>
            <a:r>
              <a:rPr lang="pl-PL" sz="2400" dirty="0"/>
              <a:t> with </a:t>
            </a:r>
            <a:r>
              <a:rPr lang="pl-PL" sz="2400" err="1"/>
              <a:t>Easter</a:t>
            </a:r>
            <a:r>
              <a:rPr lang="pl-PL" sz="2400" dirty="0"/>
              <a:t>.</a:t>
            </a:r>
          </a:p>
        </p:txBody>
      </p:sp>
    </p:spTree>
    <p:extLst>
      <p:ext uri="{BB962C8B-B14F-4D97-AF65-F5344CB8AC3E}">
        <p14:creationId xmlns:p14="http://schemas.microsoft.com/office/powerpoint/2010/main" val="96658164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035F958-DA88-DA34-6EC5-2282F218E781}"/>
              </a:ext>
            </a:extLst>
          </p:cNvPr>
          <p:cNvSpPr>
            <a:spLocks noGrp="1"/>
          </p:cNvSpPr>
          <p:nvPr>
            <p:ph type="title"/>
          </p:nvPr>
        </p:nvSpPr>
        <p:spPr/>
        <p:txBody>
          <a:bodyPr>
            <a:noAutofit/>
          </a:bodyPr>
          <a:lstStyle/>
          <a:p>
            <a:r>
              <a:rPr lang="en" sz="5400" b="0" dirty="0">
                <a:latin typeface="Consolas"/>
              </a:rPr>
              <a:t>Easter candle</a:t>
            </a:r>
            <a:endParaRPr lang="pl-PL" sz="5400"/>
          </a:p>
        </p:txBody>
      </p:sp>
      <p:pic>
        <p:nvPicPr>
          <p:cNvPr id="7" name="Symbol zastępczy zawartości 6" descr="Obraz zawierający świeca, żółty, w pomieszczeniu&#10;&#10;Opis wygenerowany automatycznie">
            <a:extLst>
              <a:ext uri="{FF2B5EF4-FFF2-40B4-BE49-F238E27FC236}">
                <a16:creationId xmlns:a16="http://schemas.microsoft.com/office/drawing/2014/main" id="{E58BD117-EC37-228D-DB84-FCE8CE451359}"/>
              </a:ext>
            </a:extLst>
          </p:cNvPr>
          <p:cNvPicPr>
            <a:picLocks noGrp="1" noChangeAspect="1"/>
          </p:cNvPicPr>
          <p:nvPr>
            <p:ph sz="half" idx="1"/>
          </p:nvPr>
        </p:nvPicPr>
        <p:blipFill>
          <a:blip r:embed="rId2"/>
          <a:stretch>
            <a:fillRect/>
          </a:stretch>
        </p:blipFill>
        <p:spPr>
          <a:xfrm>
            <a:off x="1428750" y="2174083"/>
            <a:ext cx="4114800" cy="4114800"/>
          </a:xfrm>
        </p:spPr>
      </p:pic>
      <p:sp>
        <p:nvSpPr>
          <p:cNvPr id="6" name="Symbol zastępczy zawartości 5">
            <a:extLst>
              <a:ext uri="{FF2B5EF4-FFF2-40B4-BE49-F238E27FC236}">
                <a16:creationId xmlns:a16="http://schemas.microsoft.com/office/drawing/2014/main" id="{5070D0EB-8E9A-F2A5-75B8-3744A5F63EB5}"/>
              </a:ext>
            </a:extLst>
          </p:cNvPr>
          <p:cNvSpPr>
            <a:spLocks noGrp="1"/>
          </p:cNvSpPr>
          <p:nvPr>
            <p:ph sz="half" idx="2"/>
          </p:nvPr>
        </p:nvSpPr>
        <p:spPr/>
        <p:txBody>
          <a:bodyPr vert="horz" lIns="91440" tIns="45720" rIns="91440" bIns="45720" rtlCol="0" anchor="t">
            <a:normAutofit/>
          </a:bodyPr>
          <a:lstStyle/>
          <a:p>
            <a:r>
              <a:rPr lang="en" sz="2100" dirty="0">
                <a:latin typeface="Consolas"/>
              </a:rPr>
              <a:t>Easter candle - fire symbolism
The fire coming from the candle plays a very important role in Easter rituals. It is considered a sign of the resurrection of Jesus, symbolizing strength, survival, purification and the victory of light over darkness.</a:t>
            </a:r>
            <a:endParaRPr lang="pl-PL" dirty="0"/>
          </a:p>
        </p:txBody>
      </p:sp>
    </p:spTree>
    <p:extLst>
      <p:ext uri="{BB962C8B-B14F-4D97-AF65-F5344CB8AC3E}">
        <p14:creationId xmlns:p14="http://schemas.microsoft.com/office/powerpoint/2010/main" val="244712689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A285353-207F-231D-DCFB-39293F2588A3}"/>
              </a:ext>
            </a:extLst>
          </p:cNvPr>
          <p:cNvSpPr>
            <a:spLocks noGrp="1"/>
          </p:cNvSpPr>
          <p:nvPr>
            <p:ph type="title"/>
          </p:nvPr>
        </p:nvSpPr>
        <p:spPr>
          <a:xfrm>
            <a:off x="952500" y="225276"/>
            <a:ext cx="10287000" cy="2384214"/>
          </a:xfrm>
        </p:spPr>
        <p:txBody>
          <a:bodyPr>
            <a:normAutofit fontScale="90000"/>
          </a:bodyPr>
          <a:lstStyle/>
          <a:p>
            <a:r>
              <a:rPr lang="en" sz="2100" b="0" dirty="0">
                <a:latin typeface="Consolas"/>
              </a:rPr>
              <a:t>According to tradition, all dishes should be tasted during this festive meal. The table must include </a:t>
            </a:r>
            <a:r>
              <a:rPr lang="en" sz="2300" b="0" dirty="0">
                <a:latin typeface="Consolas"/>
              </a:rPr>
              <a:t>sour soup</a:t>
            </a:r>
            <a:r>
              <a:rPr lang="en" sz="2100" b="0" dirty="0">
                <a:latin typeface="Consolas"/>
              </a:rPr>
              <a:t> with white sausage, cold meats, mazurka cake and Easter cake. Before you taste all the delicacies, share the egg with your loved ones and wish each other Christmas wishes.</a:t>
            </a:r>
            <a:endParaRPr lang="pl-PL"/>
          </a:p>
        </p:txBody>
      </p:sp>
      <p:pic>
        <p:nvPicPr>
          <p:cNvPr id="5" name="Symbol zastępczy zawartości 4" descr="Obraz zawierający jedzenie, Przekąska, Wypieki, deser&#10;&#10;Opis wygenerowany automatycznie">
            <a:extLst>
              <a:ext uri="{FF2B5EF4-FFF2-40B4-BE49-F238E27FC236}">
                <a16:creationId xmlns:a16="http://schemas.microsoft.com/office/drawing/2014/main" id="{DE1D2B70-0389-ADF4-3D59-47ED824B6BC6}"/>
              </a:ext>
            </a:extLst>
          </p:cNvPr>
          <p:cNvPicPr>
            <a:picLocks noGrp="1" noChangeAspect="1"/>
          </p:cNvPicPr>
          <p:nvPr>
            <p:ph idx="1"/>
          </p:nvPr>
        </p:nvPicPr>
        <p:blipFill>
          <a:blip r:embed="rId2"/>
          <a:stretch>
            <a:fillRect/>
          </a:stretch>
        </p:blipFill>
        <p:spPr>
          <a:xfrm>
            <a:off x="3524250" y="2516979"/>
            <a:ext cx="5143500" cy="3429000"/>
          </a:xfrm>
        </p:spPr>
      </p:pic>
      <p:sp>
        <p:nvSpPr>
          <p:cNvPr id="6" name="pole tekstowe 5">
            <a:extLst>
              <a:ext uri="{FF2B5EF4-FFF2-40B4-BE49-F238E27FC236}">
                <a16:creationId xmlns:a16="http://schemas.microsoft.com/office/drawing/2014/main" id="{9361277F-8249-D36C-CA95-F98766791F29}"/>
              </a:ext>
            </a:extLst>
          </p:cNvPr>
          <p:cNvSpPr txBox="1"/>
          <p:nvPr/>
        </p:nvSpPr>
        <p:spPr>
          <a:xfrm>
            <a:off x="423061" y="3098167"/>
            <a:ext cx="2691319"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pl-PL" sz="4800" err="1">
                <a:solidFill>
                  <a:srgbClr val="000000"/>
                </a:solidFill>
              </a:rPr>
              <a:t>Easter</a:t>
            </a:r>
            <a:r>
              <a:rPr lang="pl-PL" sz="4800" dirty="0">
                <a:solidFill>
                  <a:srgbClr val="000000"/>
                </a:solidFill>
              </a:rPr>
              <a:t> </a:t>
            </a:r>
            <a:r>
              <a:rPr lang="pl-PL" sz="4800" err="1">
                <a:solidFill>
                  <a:srgbClr val="000000"/>
                </a:solidFill>
              </a:rPr>
              <a:t>breakfast</a:t>
            </a:r>
            <a:endParaRPr lang="pl-PL" sz="4800">
              <a:solidFill>
                <a:srgbClr val="000000"/>
              </a:solidFill>
            </a:endParaRPr>
          </a:p>
        </p:txBody>
      </p:sp>
    </p:spTree>
    <p:extLst>
      <p:ext uri="{BB962C8B-B14F-4D97-AF65-F5344CB8AC3E}">
        <p14:creationId xmlns:p14="http://schemas.microsoft.com/office/powerpoint/2010/main" val="39939238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theme/theme1.xml><?xml version="1.0" encoding="utf-8"?>
<a:theme xmlns:a="http://schemas.openxmlformats.org/drawingml/2006/main" name="AfterglowVTI">
  <a:themeElements>
    <a:clrScheme name="Custom 7">
      <a:dk1>
        <a:sysClr val="windowText" lastClr="000000"/>
      </a:dk1>
      <a:lt1>
        <a:sysClr val="window" lastClr="FFFFFF"/>
      </a:lt1>
      <a:dk2>
        <a:srgbClr val="0A2E36"/>
      </a:dk2>
      <a:lt2>
        <a:srgbClr val="E7E6E6"/>
      </a:lt2>
      <a:accent1>
        <a:srgbClr val="188659"/>
      </a:accent1>
      <a:accent2>
        <a:srgbClr val="A3A300"/>
      </a:accent2>
      <a:accent3>
        <a:srgbClr val="00ADA8"/>
      </a:accent3>
      <a:accent4>
        <a:srgbClr val="EA0440"/>
      </a:accent4>
      <a:accent5>
        <a:srgbClr val="92278F"/>
      </a:accent5>
      <a:accent6>
        <a:srgbClr val="E15BC1"/>
      </a:accent6>
      <a:hlink>
        <a:srgbClr val="188659"/>
      </a:hlink>
      <a:folHlink>
        <a:srgbClr val="EA0440"/>
      </a:folHlink>
    </a:clrScheme>
    <a:fontScheme name="Trade Gothic">
      <a:majorFont>
        <a:latin typeface="Trade Gothic Next Cond"/>
        <a:ea typeface=""/>
        <a:cs typeface=""/>
      </a:majorFont>
      <a:minorFont>
        <a:latin typeface="Trade Gothic Next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fterglowVTI" id="{804DBEB7-1920-4C72-A0CB-091339F1875F}" vid="{D4C59F5A-9ECA-4C96-BDFD-0606A75324E3}"/>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Panoramiczny</PresentationFormat>
  <Paragraphs>0</Paragraphs>
  <Slides>10</Slides>
  <Notes>0</Notes>
  <HiddenSlides>0</HiddenSlides>
  <MMClips>0</MMClips>
  <ScaleCrop>false</ScaleCrop>
  <HeadingPairs>
    <vt:vector size="4" baseType="variant">
      <vt:variant>
        <vt:lpstr>Motyw</vt:lpstr>
      </vt:variant>
      <vt:variant>
        <vt:i4>1</vt:i4>
      </vt:variant>
      <vt:variant>
        <vt:lpstr>Tytuły slajdów</vt:lpstr>
      </vt:variant>
      <vt:variant>
        <vt:i4>10</vt:i4>
      </vt:variant>
    </vt:vector>
  </HeadingPairs>
  <TitlesOfParts>
    <vt:vector size="11" baseType="lpstr">
      <vt:lpstr>AfterglowVTI</vt:lpstr>
      <vt:lpstr>easter</vt:lpstr>
      <vt:lpstr>The ester bunny</vt:lpstr>
      <vt:lpstr>Easter egg</vt:lpstr>
      <vt:lpstr>EASTER BASKET</vt:lpstr>
      <vt:lpstr>Easter lamb</vt:lpstr>
      <vt:lpstr>looking for Easter eggs</vt:lpstr>
      <vt:lpstr>Prezentacja programu PowerPoint</vt:lpstr>
      <vt:lpstr>Easter candle</vt:lpstr>
      <vt:lpstr>According to tradition, all dishes should be tasted during this festive meal. The table must include sour soup with white sausage, cold meats, mazurka cake and Easter cake. Before you taste all the delicacies, share the egg with your loved ones and wish each other Christmas wishes.</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
  <cp:lastModifiedBy/>
  <cp:revision>347</cp:revision>
  <dcterms:created xsi:type="dcterms:W3CDTF">2024-03-14T13:54:42Z</dcterms:created>
  <dcterms:modified xsi:type="dcterms:W3CDTF">2024-04-03T13:13:10Z</dcterms:modified>
</cp:coreProperties>
</file>