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80AE-69A7-402D-82EC-C81A61B65C97}" type="datetimeFigureOut">
              <a:rPr lang="pl-PL" smtClean="0"/>
              <a:pPr/>
              <a:t>27.04.2023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DBAE-70DE-4CEE-A80A-189BA8458D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80AE-69A7-402D-82EC-C81A61B65C97}" type="datetimeFigureOut">
              <a:rPr lang="pl-PL" smtClean="0"/>
              <a:pPr/>
              <a:t>27.04.2023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DBAE-70DE-4CEE-A80A-189BA8458D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80AE-69A7-402D-82EC-C81A61B65C97}" type="datetimeFigureOut">
              <a:rPr lang="pl-PL" smtClean="0"/>
              <a:pPr/>
              <a:t>27.04.2023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DBAE-70DE-4CEE-A80A-189BA8458D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80AE-69A7-402D-82EC-C81A61B65C97}" type="datetimeFigureOut">
              <a:rPr lang="pl-PL" smtClean="0"/>
              <a:pPr/>
              <a:t>27.04.2023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DBAE-70DE-4CEE-A80A-189BA8458D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80AE-69A7-402D-82EC-C81A61B65C97}" type="datetimeFigureOut">
              <a:rPr lang="pl-PL" smtClean="0"/>
              <a:pPr/>
              <a:t>27.04.2023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DBAE-70DE-4CEE-A80A-189BA8458D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80AE-69A7-402D-82EC-C81A61B65C97}" type="datetimeFigureOut">
              <a:rPr lang="pl-PL" smtClean="0"/>
              <a:pPr/>
              <a:t>27.04.2023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DBAE-70DE-4CEE-A80A-189BA8458D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80AE-69A7-402D-82EC-C81A61B65C97}" type="datetimeFigureOut">
              <a:rPr lang="pl-PL" smtClean="0"/>
              <a:pPr/>
              <a:t>27.04.2023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DBAE-70DE-4CEE-A80A-189BA8458D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80AE-69A7-402D-82EC-C81A61B65C97}" type="datetimeFigureOut">
              <a:rPr lang="pl-PL" smtClean="0"/>
              <a:pPr/>
              <a:t>27.04.2023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DBAE-70DE-4CEE-A80A-189BA8458D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80AE-69A7-402D-82EC-C81A61B65C97}" type="datetimeFigureOut">
              <a:rPr lang="pl-PL" smtClean="0"/>
              <a:pPr/>
              <a:t>27.04.2023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DBAE-70DE-4CEE-A80A-189BA8458D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80AE-69A7-402D-82EC-C81A61B65C97}" type="datetimeFigureOut">
              <a:rPr lang="pl-PL" smtClean="0"/>
              <a:pPr/>
              <a:t>27.04.2023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DBAE-70DE-4CEE-A80A-189BA8458D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80AE-69A7-402D-82EC-C81A61B65C97}" type="datetimeFigureOut">
              <a:rPr lang="pl-PL" smtClean="0"/>
              <a:pPr/>
              <a:t>27.04.2023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DBAE-70DE-4CEE-A80A-189BA8458D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780AE-69A7-402D-82EC-C81A61B65C97}" type="datetimeFigureOut">
              <a:rPr lang="pl-PL" smtClean="0"/>
              <a:pPr/>
              <a:t>27.04.2023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5DBAE-70DE-4CEE-A80A-189BA8458DD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886728" cy="235745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Spotkanie klas szóstych </a:t>
            </a:r>
            <a:br>
              <a:rPr lang="pl-PL" dirty="0" smtClean="0"/>
            </a:br>
            <a:r>
              <a:rPr lang="pl-PL" dirty="0" smtClean="0"/>
              <a:t>z przedstawicielem Zakładu Gospodarki Odpadami w </a:t>
            </a:r>
            <a:r>
              <a:rPr lang="pl-PL" dirty="0"/>
              <a:t>B</a:t>
            </a:r>
            <a:r>
              <a:rPr lang="pl-PL" dirty="0" smtClean="0"/>
              <a:t>artoszycach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19.04.2023</a:t>
            </a:r>
            <a:endParaRPr lang="pl-PL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/>
          <a:lstStyle/>
          <a:p>
            <a:r>
              <a:rPr lang="pl-PL" dirty="0" smtClean="0"/>
              <a:t>Ekologia na co dzień</a:t>
            </a:r>
            <a:endParaRPr lang="pl-PL" dirty="0"/>
          </a:p>
        </p:txBody>
      </p:sp>
      <p:pic>
        <p:nvPicPr>
          <p:cNvPr id="8" name="Symbol zastępczy zawartości 7" descr="IMG_04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496595"/>
            <a:ext cx="5111750" cy="3406023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600" dirty="0" smtClean="0"/>
              <a:t>Dnia </a:t>
            </a:r>
            <a:r>
              <a:rPr lang="pl-PL" sz="1600" dirty="0" smtClean="0"/>
              <a:t>19.04.2023 w ramach przedmiotu technika </a:t>
            </a:r>
            <a:r>
              <a:rPr lang="pl-PL" sz="1600" dirty="0" smtClean="0"/>
              <a:t>odbyły się spotkania klas szóstych z przedstawicielem Zakładu Gospodarki Odpadami w Bartoszycach. Tematem spotkania były zasady segregacji odpadami, zachowania ekologiczne, etapy produkcji przedmiotów szklanych, recykling-co to takiego? Prowadząca pani Nina Dekert wykazała się profesjonalną wiedzą jak również darem jej przekazywania. Uczniowie pogłębili i utrwalili swoją wiedzę na temat ekologii</a:t>
            </a:r>
            <a:r>
              <a:rPr lang="pl-PL" sz="1600" dirty="0" smtClean="0"/>
              <a:t>.</a:t>
            </a:r>
          </a:p>
          <a:p>
            <a:r>
              <a:rPr lang="pl-PL" sz="1600" i="1" dirty="0" smtClean="0"/>
              <a:t>Jolanta Błażewicz</a:t>
            </a:r>
            <a:endParaRPr lang="pl-PL" sz="16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IMG_048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4040188" cy="2508860"/>
          </a:xfrm>
        </p:spPr>
      </p:pic>
      <p:pic>
        <p:nvPicPr>
          <p:cNvPr id="8" name="Symbol zastępczy zawartości 7" descr="IMG_046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357166"/>
            <a:ext cx="4041775" cy="2695945"/>
          </a:xfrm>
        </p:spPr>
      </p:pic>
      <p:pic>
        <p:nvPicPr>
          <p:cNvPr id="9" name="Obraz 8" descr="IMG_04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429000"/>
            <a:ext cx="3858075" cy="2573418"/>
          </a:xfrm>
          <a:prstGeom prst="rect">
            <a:avLst/>
          </a:prstGeom>
        </p:spPr>
      </p:pic>
      <p:pic>
        <p:nvPicPr>
          <p:cNvPr id="10" name="Obraz 9" descr="IMG_04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357562"/>
            <a:ext cx="4143404" cy="25879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72</Words>
  <Application>Microsoft Office PowerPoint</Application>
  <PresentationFormat>Pokaz na ekranie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Motyw pakietu Office</vt:lpstr>
      <vt:lpstr>Spotkanie klas szóstych  z przedstawicielem Zakładu Gospodarki Odpadami w Bartoszycach</vt:lpstr>
      <vt:lpstr>Ekologia na co dzień</vt:lpstr>
      <vt:lpstr>Slajd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klas szóstych  z przedstawicielem Zakładu Gospodarki Odpadami w Bartoszycach</dc:title>
  <dc:creator>Boss</dc:creator>
  <cp:lastModifiedBy>Boss</cp:lastModifiedBy>
  <cp:revision>2</cp:revision>
  <dcterms:created xsi:type="dcterms:W3CDTF">2023-04-23T15:23:43Z</dcterms:created>
  <dcterms:modified xsi:type="dcterms:W3CDTF">2023-04-27T05:44:40Z</dcterms:modified>
</cp:coreProperties>
</file>