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7A9A9E-7E50-42D3-8349-54BBE5593CF9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94DDD3-9A11-404D-BD70-6F0FF2274CA4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3789040"/>
            <a:ext cx="6480048" cy="2301240"/>
          </a:xfrm>
        </p:spPr>
        <p:txBody>
          <a:bodyPr>
            <a:noAutofit/>
          </a:bodyPr>
          <a:lstStyle/>
          <a:p>
            <a:pPr algn="l"/>
            <a:r>
              <a:rPr lang="pl-PL" sz="8000" dirty="0" smtClean="0"/>
              <a:t>ZAWÓD: BANKOWIEC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468560" y="1340768"/>
            <a:ext cx="6480048" cy="17526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NASZE PIENIĄDZE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61929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 KARIER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5035210" cy="4176464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2993876"/>
            <a:ext cx="4942387" cy="2780928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0" y="2132856"/>
            <a:ext cx="4907327" cy="2552034"/>
          </a:xfrm>
        </p:spPr>
      </p:pic>
    </p:spTree>
    <p:extLst>
      <p:ext uri="{BB962C8B-B14F-4D97-AF65-F5344CB8AC3E}">
        <p14:creationId xmlns:p14="http://schemas.microsoft.com/office/powerpoint/2010/main" val="220760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ownloads\Photos-001 (4)\20230314_123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4578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\Downloads\Photos-001 (4)\20230314_123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785592" cy="2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m\Downloads\Photos-001 (4)\20230314_124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3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Dom\Desktop\ss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795109" cy="28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m\Desktop\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9" y="416620"/>
            <a:ext cx="8566912" cy="28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4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m\Downloads\Photos-001 (4)\20230314_124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Dom\Downloads\Photos-001 (4)\20230314_124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7379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</TotalTime>
  <Words>7</Words>
  <Application>Microsoft Office PowerPoint</Application>
  <PresentationFormat>Pokaz na ekranie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Techniczny</vt:lpstr>
      <vt:lpstr>ZAWÓD: BANKOWIEC</vt:lpstr>
      <vt:lpstr>MAPA KARIER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ZAWÓD: BANKOWIEC</dc:title>
  <dc:creator>Dom</dc:creator>
  <cp:lastModifiedBy>Dom</cp:lastModifiedBy>
  <cp:revision>4</cp:revision>
  <dcterms:created xsi:type="dcterms:W3CDTF">2023-03-23T21:42:25Z</dcterms:created>
  <dcterms:modified xsi:type="dcterms:W3CDTF">2023-03-23T22:14:32Z</dcterms:modified>
</cp:coreProperties>
</file>