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6AED8-A79F-4564-A7E8-9B3D94954930}" type="datetimeFigureOut">
              <a:rPr lang="pl-PL" smtClean="0"/>
              <a:t>13.02.2023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62DCB0-FED4-4191-865A-275236D3200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Rozstrzygnięcie konkursu „Mój karmnik”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Uczniowie szkoły przystąpili do konkursu           w dwóch kategoriach wiekowych „0”-III, IV-VIII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Zwycięzcy i osoby wyróżnione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Nasze karmniki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Nasze karmniki</a:t>
            </a:r>
            <a:endParaRPr lang="pl-PL" dirty="0"/>
          </a:p>
        </p:txBody>
      </p:sp>
      <p:pic>
        <p:nvPicPr>
          <p:cNvPr id="1026" name="Picture 2" descr="C:\Users\Mariola\Desktop\Pul\organizacja\certyfikat Szkoła przyjazna środowisku\karmniki\SDC1774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85861"/>
            <a:ext cx="2641591" cy="1714511"/>
          </a:xfrm>
          <a:prstGeom prst="rect">
            <a:avLst/>
          </a:prstGeom>
          <a:noFill/>
        </p:spPr>
      </p:pic>
      <p:pic>
        <p:nvPicPr>
          <p:cNvPr id="1029" name="Picture 5" descr="C:\Users\Mariola\Desktop\Pul\organizacja\certyfikat Szkoła przyjazna środowisku\karmniki\SDC1774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285861"/>
            <a:ext cx="2784495" cy="2071702"/>
          </a:xfrm>
          <a:prstGeom prst="rect">
            <a:avLst/>
          </a:prstGeom>
          <a:noFill/>
        </p:spPr>
      </p:pic>
      <p:pic>
        <p:nvPicPr>
          <p:cNvPr id="1032" name="Picture 8" descr="C:\Users\Mariola\Desktop\Pul\organizacja\certyfikat Szkoła przyjazna środowisku\karmniki\SDC177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286124"/>
            <a:ext cx="3429024" cy="2000264"/>
          </a:xfrm>
          <a:prstGeom prst="rect">
            <a:avLst/>
          </a:prstGeom>
          <a:noFill/>
        </p:spPr>
      </p:pic>
      <p:pic>
        <p:nvPicPr>
          <p:cNvPr id="1033" name="Picture 9" descr="C:\Users\Mariola\Desktop\Pul\organizacja\certyfikat Szkoła przyjazna środowisku\karmniki\SDC177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214422"/>
            <a:ext cx="1695443" cy="3214710"/>
          </a:xfrm>
          <a:prstGeom prst="rect">
            <a:avLst/>
          </a:prstGeom>
          <a:noFill/>
        </p:spPr>
      </p:pic>
      <p:pic>
        <p:nvPicPr>
          <p:cNvPr id="1035" name="Picture 11" descr="C:\Users\Mariola\Desktop\Pul\organizacja\certyfikat Szkoła przyjazna środowisku\karmniki\SDC177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419699"/>
            <a:ext cx="3286148" cy="1847620"/>
          </a:xfrm>
          <a:prstGeom prst="rect">
            <a:avLst/>
          </a:prstGeom>
          <a:noFill/>
        </p:spPr>
      </p:pic>
      <p:pic>
        <p:nvPicPr>
          <p:cNvPr id="1036" name="Picture 12" descr="C:\Users\Mariola\Desktop\Pul\organizacja\certyfikat Szkoła przyjazna środowisku\karmniki\SDC1775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46" y="1781334"/>
            <a:ext cx="2422280" cy="1790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29</Words>
  <Application>Microsoft Office PowerPoint</Application>
  <PresentationFormat>Pokaz na ekranie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Hol</vt:lpstr>
      <vt:lpstr>Rozstrzygnięcie konkursu „Mój karmnik”</vt:lpstr>
      <vt:lpstr>Zwycięzcy i osoby wyróżnione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Rozstrzygnięcie konkursu „Mój karmnik”</dc:title>
  <dc:creator>Mariola</dc:creator>
  <cp:lastModifiedBy>Mariola</cp:lastModifiedBy>
  <cp:revision>2</cp:revision>
  <dcterms:created xsi:type="dcterms:W3CDTF">2023-02-13T11:24:40Z</dcterms:created>
  <dcterms:modified xsi:type="dcterms:W3CDTF">2023-02-13T11:39:09Z</dcterms:modified>
</cp:coreProperties>
</file>