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8288000" cy="10287000"/>
  <p:notesSz cx="6858000" cy="9144000"/>
  <p:embeddedFontLst>
    <p:embeddedFont>
      <p:font typeface="Arial Black" panose="020B0A04020102020204" pitchFamily="34" charset="0"/>
      <p:bold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3.svg"/><Relationship Id="rId4" Type="http://schemas.openxmlformats.org/officeDocument/2006/relationships/image" Target="../media/image5.jpe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156" b="-915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000332" y="1571600"/>
            <a:ext cx="11712444" cy="2972033"/>
          </a:xfrm>
          <a:custGeom>
            <a:avLst/>
            <a:gdLst/>
            <a:ahLst/>
            <a:cxnLst/>
            <a:rect l="l" t="t" r="r" b="b"/>
            <a:pathLst>
              <a:path w="11712444" h="2972033">
                <a:moveTo>
                  <a:pt x="0" y="0"/>
                </a:moveTo>
                <a:lnTo>
                  <a:pt x="11712444" y="0"/>
                </a:lnTo>
                <a:lnTo>
                  <a:pt x="11712444" y="2972032"/>
                </a:lnTo>
                <a:lnTo>
                  <a:pt x="0" y="29720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144000" y="7993980"/>
            <a:ext cx="5534430" cy="1404361"/>
          </a:xfrm>
          <a:custGeom>
            <a:avLst/>
            <a:gdLst/>
            <a:ahLst/>
            <a:cxnLst/>
            <a:rect l="l" t="t" r="r" b="b"/>
            <a:pathLst>
              <a:path w="5534430" h="1404361">
                <a:moveTo>
                  <a:pt x="0" y="0"/>
                </a:moveTo>
                <a:lnTo>
                  <a:pt x="5534430" y="0"/>
                </a:lnTo>
                <a:lnTo>
                  <a:pt x="5534430" y="1404361"/>
                </a:lnTo>
                <a:lnTo>
                  <a:pt x="0" y="14043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691451" y="2088050"/>
            <a:ext cx="10315209" cy="2423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799" dirty="0">
                <a:solidFill>
                  <a:srgbClr val="AA0000"/>
                </a:solidFill>
                <a:latin typeface="Arial Black" pitchFamily="34" charset="0"/>
              </a:rPr>
              <a:t>PAMIATKY NÁŠHO MESTA</a:t>
            </a:r>
          </a:p>
          <a:p>
            <a:pPr algn="ctr">
              <a:lnSpc>
                <a:spcPts val="6719"/>
              </a:lnSpc>
            </a:pPr>
            <a:r>
              <a:rPr lang="en-US" sz="4799" dirty="0">
                <a:solidFill>
                  <a:srgbClr val="AA0000"/>
                </a:solidFill>
                <a:latin typeface="Arial Black" pitchFamily="34" charset="0"/>
              </a:rPr>
              <a:t>PAMÁTKY NAŠEHO MĚSTA</a:t>
            </a:r>
          </a:p>
          <a:p>
            <a:pPr algn="ctr">
              <a:lnSpc>
                <a:spcPts val="6719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9572628" y="8286772"/>
            <a:ext cx="4861224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2800" dirty="0" err="1">
                <a:solidFill>
                  <a:srgbClr val="1B1B1B"/>
                </a:solidFill>
                <a:latin typeface="Arial Black" pitchFamily="34" charset="0"/>
              </a:rPr>
              <a:t>eTwinning</a:t>
            </a:r>
            <a:r>
              <a:rPr lang="en-US" sz="2800" dirty="0">
                <a:solidFill>
                  <a:srgbClr val="1B1B1B"/>
                </a:solidFill>
                <a:latin typeface="Arial Black" pitchFamily="34" charset="0"/>
              </a:rPr>
              <a:t> </a:t>
            </a:r>
            <a:r>
              <a:rPr lang="en-US" sz="2800" dirty="0" err="1">
                <a:solidFill>
                  <a:srgbClr val="1B1B1B"/>
                </a:solidFill>
                <a:latin typeface="Arial Black" pitchFamily="34" charset="0"/>
              </a:rPr>
              <a:t>projekt</a:t>
            </a:r>
            <a:r>
              <a:rPr lang="en-US" sz="2800" dirty="0">
                <a:solidFill>
                  <a:srgbClr val="1B1B1B"/>
                </a:solidFill>
                <a:latin typeface="Arial Black" pitchFamily="34" charset="0"/>
              </a:rPr>
              <a:t> 2023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156" b="-915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1640931"/>
            <a:ext cx="15645976" cy="3970166"/>
          </a:xfrm>
          <a:custGeom>
            <a:avLst/>
            <a:gdLst/>
            <a:ahLst/>
            <a:cxnLst/>
            <a:rect l="l" t="t" r="r" b="b"/>
            <a:pathLst>
              <a:path w="15645976" h="3970166">
                <a:moveTo>
                  <a:pt x="0" y="0"/>
                </a:moveTo>
                <a:lnTo>
                  <a:pt x="15645976" y="0"/>
                </a:lnTo>
                <a:lnTo>
                  <a:pt x="15645976" y="3970167"/>
                </a:lnTo>
                <a:lnTo>
                  <a:pt x="0" y="39701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459204" y="2261713"/>
            <a:ext cx="14464676" cy="2308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3600" dirty="0">
                <a:solidFill>
                  <a:srgbClr val="004AAD"/>
                </a:solidFill>
                <a:latin typeface="Arial Black" pitchFamily="34" charset="0"/>
              </a:rPr>
              <a:t>V </a:t>
            </a:r>
            <a:r>
              <a:rPr lang="en-US" sz="3600" dirty="0" err="1">
                <a:solidFill>
                  <a:srgbClr val="004AAD"/>
                </a:solidFill>
                <a:latin typeface="Arial Black" pitchFamily="34" charset="0"/>
              </a:rPr>
              <a:t>tomto</a:t>
            </a:r>
            <a:r>
              <a:rPr lang="en-US" sz="3600" dirty="0">
                <a:solidFill>
                  <a:srgbClr val="004AAD"/>
                </a:solidFill>
                <a:latin typeface="Arial Black" pitchFamily="34" charset="0"/>
              </a:rPr>
              <a:t> </a:t>
            </a:r>
            <a:r>
              <a:rPr lang="en-US" sz="3600" dirty="0" err="1">
                <a:solidFill>
                  <a:srgbClr val="004AAD"/>
                </a:solidFill>
                <a:latin typeface="Arial Black" pitchFamily="34" charset="0"/>
              </a:rPr>
              <a:t>projekte</a:t>
            </a:r>
            <a:r>
              <a:rPr lang="en-US" sz="3600" dirty="0">
                <a:solidFill>
                  <a:srgbClr val="004AAD"/>
                </a:solidFill>
                <a:latin typeface="Arial Black" pitchFamily="34" charset="0"/>
              </a:rPr>
              <a:t> </a:t>
            </a:r>
            <a:r>
              <a:rPr lang="en-US" sz="3600" dirty="0" err="1">
                <a:solidFill>
                  <a:srgbClr val="004AAD"/>
                </a:solidFill>
                <a:latin typeface="Arial Black" pitchFamily="34" charset="0"/>
              </a:rPr>
              <a:t>budeme</a:t>
            </a:r>
            <a:r>
              <a:rPr lang="en-US" sz="3600" dirty="0">
                <a:solidFill>
                  <a:srgbClr val="004AAD"/>
                </a:solidFill>
                <a:latin typeface="Arial Black" pitchFamily="34" charset="0"/>
              </a:rPr>
              <a:t> </a:t>
            </a:r>
            <a:r>
              <a:rPr lang="en-US" sz="3600" dirty="0" err="1">
                <a:solidFill>
                  <a:srgbClr val="004AAD"/>
                </a:solidFill>
                <a:latin typeface="Arial Black" pitchFamily="34" charset="0"/>
              </a:rPr>
              <a:t>spoločne</a:t>
            </a:r>
            <a:r>
              <a:rPr lang="en-US" sz="3600" dirty="0">
                <a:solidFill>
                  <a:srgbClr val="004AAD"/>
                </a:solidFill>
                <a:latin typeface="Arial Black" pitchFamily="34" charset="0"/>
              </a:rPr>
              <a:t> </a:t>
            </a:r>
            <a:r>
              <a:rPr lang="en-US" sz="3600" dirty="0" err="1">
                <a:solidFill>
                  <a:srgbClr val="004AAD"/>
                </a:solidFill>
                <a:latin typeface="Arial Black" pitchFamily="34" charset="0"/>
              </a:rPr>
              <a:t>spoznávať</a:t>
            </a:r>
            <a:r>
              <a:rPr lang="en-US" sz="3600" dirty="0">
                <a:solidFill>
                  <a:srgbClr val="004AAD"/>
                </a:solidFill>
                <a:latin typeface="Arial Black" pitchFamily="34" charset="0"/>
              </a:rPr>
              <a:t> </a:t>
            </a:r>
            <a:r>
              <a:rPr lang="en-US" sz="3600" dirty="0" err="1">
                <a:solidFill>
                  <a:srgbClr val="004AAD"/>
                </a:solidFill>
                <a:latin typeface="Arial Black" pitchFamily="34" charset="0"/>
              </a:rPr>
              <a:t>kultúrne</a:t>
            </a:r>
            <a:r>
              <a:rPr lang="en-US" sz="3600" dirty="0">
                <a:solidFill>
                  <a:srgbClr val="004AAD"/>
                </a:solidFill>
                <a:latin typeface="Arial Black" pitchFamily="34" charset="0"/>
              </a:rPr>
              <a:t> </a:t>
            </a:r>
            <a:r>
              <a:rPr lang="en-US" sz="3600" dirty="0" err="1">
                <a:solidFill>
                  <a:srgbClr val="004AAD"/>
                </a:solidFill>
                <a:latin typeface="Arial Black" pitchFamily="34" charset="0"/>
              </a:rPr>
              <a:t>pamiatky</a:t>
            </a:r>
            <a:r>
              <a:rPr lang="en-US" sz="3600" dirty="0">
                <a:solidFill>
                  <a:srgbClr val="004AAD"/>
                </a:solidFill>
                <a:latin typeface="Arial Black" pitchFamily="34" charset="0"/>
              </a:rPr>
              <a:t> a </a:t>
            </a:r>
            <a:r>
              <a:rPr lang="en-US" sz="3600" dirty="0" err="1">
                <a:solidFill>
                  <a:srgbClr val="004AAD"/>
                </a:solidFill>
                <a:latin typeface="Arial Black" pitchFamily="34" charset="0"/>
              </a:rPr>
              <a:t>zaujímavosti</a:t>
            </a:r>
            <a:r>
              <a:rPr lang="en-US" sz="3600" dirty="0">
                <a:solidFill>
                  <a:srgbClr val="004AAD"/>
                </a:solidFill>
                <a:latin typeface="Arial Black" pitchFamily="34" charset="0"/>
              </a:rPr>
              <a:t> </a:t>
            </a:r>
            <a:r>
              <a:rPr lang="en-US" sz="3600" dirty="0" err="1">
                <a:solidFill>
                  <a:srgbClr val="004AAD"/>
                </a:solidFill>
                <a:latin typeface="Arial Black" pitchFamily="34" charset="0"/>
              </a:rPr>
              <a:t>našich</a:t>
            </a:r>
            <a:r>
              <a:rPr lang="en-US" sz="3600" dirty="0">
                <a:solidFill>
                  <a:srgbClr val="004AAD"/>
                </a:solidFill>
                <a:latin typeface="Arial Black" pitchFamily="34" charset="0"/>
              </a:rPr>
              <a:t> </a:t>
            </a:r>
            <a:r>
              <a:rPr lang="en-US" sz="3600" dirty="0" err="1">
                <a:solidFill>
                  <a:srgbClr val="004AAD"/>
                </a:solidFill>
                <a:latin typeface="Arial Black" pitchFamily="34" charset="0"/>
              </a:rPr>
              <a:t>miest</a:t>
            </a:r>
            <a:r>
              <a:rPr lang="en-US" sz="3600" dirty="0">
                <a:solidFill>
                  <a:srgbClr val="004AAD"/>
                </a:solidFill>
                <a:latin typeface="Arial Black" pitchFamily="34" charset="0"/>
              </a:rPr>
              <a:t> a </a:t>
            </a:r>
            <a:r>
              <a:rPr lang="en-US" sz="3600" dirty="0" err="1">
                <a:solidFill>
                  <a:srgbClr val="004AAD"/>
                </a:solidFill>
                <a:latin typeface="Arial Black" pitchFamily="34" charset="0"/>
              </a:rPr>
              <a:t>obcí</a:t>
            </a:r>
            <a:r>
              <a:rPr lang="en-US" sz="3600" dirty="0">
                <a:solidFill>
                  <a:srgbClr val="004AAD"/>
                </a:solidFill>
                <a:latin typeface="Arial Black" pitchFamily="34" charset="0"/>
              </a:rPr>
              <a:t> </a:t>
            </a:r>
            <a:r>
              <a:rPr lang="en-US" sz="3600" dirty="0" err="1">
                <a:solidFill>
                  <a:srgbClr val="004AAD"/>
                </a:solidFill>
                <a:latin typeface="Arial Black" pitchFamily="34" charset="0"/>
              </a:rPr>
              <a:t>pomocou</a:t>
            </a:r>
            <a:r>
              <a:rPr lang="en-US" sz="3600" dirty="0">
                <a:solidFill>
                  <a:srgbClr val="004AAD"/>
                </a:solidFill>
                <a:latin typeface="Arial Black" pitchFamily="34" charset="0"/>
              </a:rPr>
              <a:t> </a:t>
            </a:r>
            <a:r>
              <a:rPr lang="en-US" sz="3600" dirty="0" err="1">
                <a:solidFill>
                  <a:srgbClr val="004AAD"/>
                </a:solidFill>
                <a:latin typeface="Arial Black" pitchFamily="34" charset="0"/>
              </a:rPr>
              <a:t>zašifrovaných</a:t>
            </a:r>
            <a:r>
              <a:rPr lang="en-US" sz="3600" dirty="0">
                <a:solidFill>
                  <a:srgbClr val="004AAD"/>
                </a:solidFill>
                <a:latin typeface="Arial Black" pitchFamily="34" charset="0"/>
              </a:rPr>
              <a:t> </a:t>
            </a:r>
            <a:r>
              <a:rPr lang="en-US" sz="3600" dirty="0" err="1">
                <a:solidFill>
                  <a:srgbClr val="004AAD"/>
                </a:solidFill>
                <a:latin typeface="Arial Black" pitchFamily="34" charset="0"/>
              </a:rPr>
              <a:t>odkazov</a:t>
            </a:r>
            <a:r>
              <a:rPr lang="en-US" sz="3600" dirty="0">
                <a:solidFill>
                  <a:srgbClr val="004AAD"/>
                </a:solidFill>
                <a:latin typeface="Arial Black" pitchFamily="34" charset="0"/>
              </a:rPr>
              <a:t>, </a:t>
            </a:r>
            <a:r>
              <a:rPr lang="en-US" sz="3600" dirty="0" err="1">
                <a:solidFill>
                  <a:srgbClr val="004AAD"/>
                </a:solidFill>
                <a:latin typeface="Arial Black" pitchFamily="34" charset="0"/>
              </a:rPr>
              <a:t>hádaniek</a:t>
            </a:r>
            <a:r>
              <a:rPr lang="en-US" sz="3600" dirty="0">
                <a:solidFill>
                  <a:srgbClr val="004AAD"/>
                </a:solidFill>
                <a:latin typeface="Arial Black" pitchFamily="34" charset="0"/>
              </a:rPr>
              <a:t> a </a:t>
            </a:r>
            <a:r>
              <a:rPr lang="en-US" sz="3600" dirty="0" err="1">
                <a:solidFill>
                  <a:srgbClr val="004AAD"/>
                </a:solidFill>
                <a:latin typeface="Arial Black" pitchFamily="34" charset="0"/>
              </a:rPr>
              <a:t>obrázkov</a:t>
            </a:r>
            <a:r>
              <a:rPr lang="en-US" sz="3600" dirty="0">
                <a:solidFill>
                  <a:srgbClr val="004AAD"/>
                </a:solidFill>
                <a:latin typeface="Arial Black" pitchFamily="34" charset="0"/>
              </a:rPr>
              <a:t>.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156" b="-915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24450" y="1393093"/>
            <a:ext cx="17570956" cy="4458630"/>
          </a:xfrm>
          <a:custGeom>
            <a:avLst/>
            <a:gdLst/>
            <a:ahLst/>
            <a:cxnLst/>
            <a:rect l="l" t="t" r="r" b="b"/>
            <a:pathLst>
              <a:path w="17570956" h="4458630">
                <a:moveTo>
                  <a:pt x="0" y="0"/>
                </a:moveTo>
                <a:lnTo>
                  <a:pt x="17570956" y="0"/>
                </a:lnTo>
                <a:lnTo>
                  <a:pt x="17570956" y="4458630"/>
                </a:lnTo>
                <a:lnTo>
                  <a:pt x="0" y="44586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629274" y="1518765"/>
            <a:ext cx="12062308" cy="6104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36"/>
              </a:lnSpc>
            </a:pPr>
            <a:r>
              <a:rPr lang="en-US" sz="4169" u="sng" dirty="0" err="1">
                <a:solidFill>
                  <a:srgbClr val="AA0000"/>
                </a:solidFill>
                <a:latin typeface="Arial Black" pitchFamily="34" charset="0"/>
              </a:rPr>
              <a:t>Partnerské</a:t>
            </a:r>
            <a:r>
              <a:rPr lang="en-US" sz="4169" u="sng" dirty="0">
                <a:solidFill>
                  <a:srgbClr val="AA0000"/>
                </a:solidFill>
                <a:latin typeface="Arial Black" pitchFamily="34" charset="0"/>
              </a:rPr>
              <a:t> </a:t>
            </a:r>
            <a:r>
              <a:rPr lang="en-US" sz="4169" u="sng" dirty="0" err="1">
                <a:solidFill>
                  <a:srgbClr val="AA0000"/>
                </a:solidFill>
                <a:latin typeface="Arial Black" pitchFamily="34" charset="0"/>
              </a:rPr>
              <a:t>školy</a:t>
            </a:r>
            <a:r>
              <a:rPr lang="en-US" sz="4169" u="sng" dirty="0">
                <a:solidFill>
                  <a:srgbClr val="AA0000"/>
                </a:solidFill>
                <a:latin typeface="Arial Black" pitchFamily="34" charset="0"/>
              </a:rPr>
              <a:t>:</a:t>
            </a:r>
          </a:p>
          <a:p>
            <a:pPr algn="ctr">
              <a:lnSpc>
                <a:spcPts val="5836"/>
              </a:lnSpc>
            </a:pPr>
            <a:r>
              <a:rPr lang="en-US" sz="4169" dirty="0">
                <a:solidFill>
                  <a:srgbClr val="004AAD"/>
                </a:solidFill>
                <a:latin typeface="Arial Black" pitchFamily="34" charset="0"/>
              </a:rPr>
              <a:t>MŠ </a:t>
            </a:r>
            <a:r>
              <a:rPr lang="en-US" sz="4169" dirty="0" err="1">
                <a:solidFill>
                  <a:srgbClr val="004AAD"/>
                </a:solidFill>
                <a:latin typeface="Arial Black" pitchFamily="34" charset="0"/>
              </a:rPr>
              <a:t>Nad</a:t>
            </a:r>
            <a:r>
              <a:rPr lang="en-US" sz="4169" dirty="0">
                <a:solidFill>
                  <a:srgbClr val="004AAD"/>
                </a:solidFill>
                <a:latin typeface="Arial Black" pitchFamily="34" charset="0"/>
              </a:rPr>
              <a:t> </a:t>
            </a:r>
            <a:r>
              <a:rPr lang="en-US" sz="4169" dirty="0" err="1">
                <a:solidFill>
                  <a:srgbClr val="004AAD"/>
                </a:solidFill>
                <a:latin typeface="Arial Black" pitchFamily="34" charset="0"/>
              </a:rPr>
              <a:t>parkem</a:t>
            </a:r>
            <a:r>
              <a:rPr lang="en-US" sz="4169" dirty="0">
                <a:solidFill>
                  <a:srgbClr val="004AAD"/>
                </a:solidFill>
                <a:latin typeface="Arial Black" pitchFamily="34" charset="0"/>
              </a:rPr>
              <a:t>,  </a:t>
            </a:r>
            <a:r>
              <a:rPr lang="en-US" sz="4169" dirty="0" err="1">
                <a:solidFill>
                  <a:srgbClr val="004AAD"/>
                </a:solidFill>
                <a:latin typeface="Arial Black" pitchFamily="34" charset="0"/>
              </a:rPr>
              <a:t>Zbraslav</a:t>
            </a:r>
            <a:r>
              <a:rPr lang="en-US" sz="4169" dirty="0">
                <a:solidFill>
                  <a:srgbClr val="004AAD"/>
                </a:solidFill>
                <a:latin typeface="Arial Black" pitchFamily="34" charset="0"/>
              </a:rPr>
              <a:t>, ČR</a:t>
            </a:r>
          </a:p>
          <a:p>
            <a:pPr algn="ctr">
              <a:lnSpc>
                <a:spcPts val="5836"/>
              </a:lnSpc>
            </a:pPr>
            <a:r>
              <a:rPr lang="en-US" sz="4169" dirty="0">
                <a:solidFill>
                  <a:srgbClr val="004AAD"/>
                </a:solidFill>
                <a:latin typeface="Arial Black" pitchFamily="34" charset="0"/>
              </a:rPr>
              <a:t>ZŠ </a:t>
            </a:r>
            <a:r>
              <a:rPr lang="en-US" sz="4169" dirty="0" err="1">
                <a:solidFill>
                  <a:srgbClr val="004AAD"/>
                </a:solidFill>
                <a:latin typeface="Arial Black" pitchFamily="34" charset="0"/>
              </a:rPr>
              <a:t>Okružná</a:t>
            </a:r>
            <a:r>
              <a:rPr lang="en-US" sz="4169" dirty="0">
                <a:solidFill>
                  <a:srgbClr val="004AAD"/>
                </a:solidFill>
                <a:latin typeface="Arial Black" pitchFamily="34" charset="0"/>
              </a:rPr>
              <a:t> 643, </a:t>
            </a:r>
            <a:r>
              <a:rPr lang="en-US" sz="4169" dirty="0" err="1">
                <a:solidFill>
                  <a:srgbClr val="004AAD"/>
                </a:solidFill>
                <a:latin typeface="Arial Black" pitchFamily="34" charset="0"/>
              </a:rPr>
              <a:t>Zruč</a:t>
            </a:r>
            <a:r>
              <a:rPr lang="en-US" sz="4169" dirty="0">
                <a:solidFill>
                  <a:srgbClr val="004AAD"/>
                </a:solidFill>
                <a:latin typeface="Arial Black" pitchFamily="34" charset="0"/>
              </a:rPr>
              <a:t> </a:t>
            </a:r>
            <a:r>
              <a:rPr lang="en-US" sz="4169" dirty="0" err="1">
                <a:solidFill>
                  <a:srgbClr val="004AAD"/>
                </a:solidFill>
                <a:latin typeface="Arial Black" pitchFamily="34" charset="0"/>
              </a:rPr>
              <a:t>nad</a:t>
            </a:r>
            <a:r>
              <a:rPr lang="en-US" sz="4169" dirty="0">
                <a:solidFill>
                  <a:srgbClr val="004AAD"/>
                </a:solidFill>
                <a:latin typeface="Arial Black" pitchFamily="34" charset="0"/>
              </a:rPr>
              <a:t> </a:t>
            </a:r>
            <a:r>
              <a:rPr lang="en-US" sz="4169" dirty="0" err="1">
                <a:solidFill>
                  <a:srgbClr val="004AAD"/>
                </a:solidFill>
                <a:latin typeface="Arial Black" pitchFamily="34" charset="0"/>
              </a:rPr>
              <a:t>Sázavou</a:t>
            </a:r>
            <a:r>
              <a:rPr lang="en-US" sz="4169" dirty="0">
                <a:solidFill>
                  <a:srgbClr val="004AAD"/>
                </a:solidFill>
                <a:latin typeface="Arial Black" pitchFamily="34" charset="0"/>
              </a:rPr>
              <a:t>, ČR</a:t>
            </a:r>
          </a:p>
          <a:p>
            <a:pPr algn="ctr">
              <a:lnSpc>
                <a:spcPts val="5836"/>
              </a:lnSpc>
            </a:pPr>
            <a:r>
              <a:rPr lang="en-US" sz="4169" dirty="0">
                <a:solidFill>
                  <a:srgbClr val="004AAD"/>
                </a:solidFill>
                <a:latin typeface="Arial Black" pitchFamily="34" charset="0"/>
              </a:rPr>
              <a:t>MŠ </a:t>
            </a:r>
            <a:r>
              <a:rPr lang="en-US" sz="4169" dirty="0" err="1">
                <a:solidFill>
                  <a:srgbClr val="004AAD"/>
                </a:solidFill>
                <a:latin typeface="Arial Black" pitchFamily="34" charset="0"/>
              </a:rPr>
              <a:t>sv</a:t>
            </a:r>
            <a:r>
              <a:rPr lang="en-US" sz="4169" dirty="0">
                <a:solidFill>
                  <a:srgbClr val="004AAD"/>
                </a:solidFill>
                <a:latin typeface="Arial Black" pitchFamily="34" charset="0"/>
              </a:rPr>
              <a:t>. </a:t>
            </a:r>
            <a:r>
              <a:rPr lang="en-US" sz="4169" dirty="0" err="1">
                <a:solidFill>
                  <a:srgbClr val="004AAD"/>
                </a:solidFill>
                <a:latin typeface="Arial Black" pitchFamily="34" charset="0"/>
              </a:rPr>
              <a:t>Jakuba</a:t>
            </a:r>
            <a:r>
              <a:rPr lang="en-US" sz="4169" dirty="0">
                <a:solidFill>
                  <a:srgbClr val="004AAD"/>
                </a:solidFill>
                <a:latin typeface="Arial Black" pitchFamily="34" charset="0"/>
              </a:rPr>
              <a:t>, </a:t>
            </a:r>
            <a:r>
              <a:rPr lang="en-US" sz="4169" dirty="0" err="1">
                <a:solidFill>
                  <a:srgbClr val="004AAD"/>
                </a:solidFill>
                <a:latin typeface="Arial Black" pitchFamily="34" charset="0"/>
              </a:rPr>
              <a:t>Veľký</a:t>
            </a:r>
            <a:r>
              <a:rPr lang="en-US" sz="4169" dirty="0">
                <a:solidFill>
                  <a:srgbClr val="004AAD"/>
                </a:solidFill>
                <a:latin typeface="Arial Black" pitchFamily="34" charset="0"/>
              </a:rPr>
              <a:t> </a:t>
            </a:r>
            <a:r>
              <a:rPr lang="en-US" sz="4169" dirty="0" err="1">
                <a:solidFill>
                  <a:srgbClr val="004AAD"/>
                </a:solidFill>
                <a:latin typeface="Arial Black" pitchFamily="34" charset="0"/>
              </a:rPr>
              <a:t>Šariš</a:t>
            </a:r>
            <a:r>
              <a:rPr lang="en-US" sz="4169" dirty="0">
                <a:solidFill>
                  <a:srgbClr val="004AAD"/>
                </a:solidFill>
                <a:latin typeface="Arial Black" pitchFamily="34" charset="0"/>
              </a:rPr>
              <a:t>, SR</a:t>
            </a:r>
          </a:p>
          <a:p>
            <a:pPr algn="ctr">
              <a:lnSpc>
                <a:spcPts val="5836"/>
              </a:lnSpc>
            </a:pPr>
            <a:r>
              <a:rPr lang="en-US" sz="4169" dirty="0">
                <a:solidFill>
                  <a:srgbClr val="004AAD"/>
                </a:solidFill>
                <a:latin typeface="Arial Black" pitchFamily="34" charset="0"/>
              </a:rPr>
              <a:t>MŠ </a:t>
            </a:r>
            <a:r>
              <a:rPr lang="en-US" sz="4169" dirty="0" err="1">
                <a:solidFill>
                  <a:srgbClr val="004AAD"/>
                </a:solidFill>
                <a:latin typeface="Arial Black" pitchFamily="34" charset="0"/>
              </a:rPr>
              <a:t>Vinohradnícka</a:t>
            </a:r>
            <a:r>
              <a:rPr lang="en-US" sz="4169" dirty="0">
                <a:solidFill>
                  <a:srgbClr val="004AAD"/>
                </a:solidFill>
                <a:latin typeface="Arial Black" pitchFamily="34" charset="0"/>
              </a:rPr>
              <a:t> 32, </a:t>
            </a:r>
            <a:r>
              <a:rPr lang="en-US" sz="4169" dirty="0" err="1">
                <a:solidFill>
                  <a:srgbClr val="004AAD"/>
                </a:solidFill>
                <a:latin typeface="Arial Black" pitchFamily="34" charset="0"/>
              </a:rPr>
              <a:t>Limbach</a:t>
            </a:r>
            <a:r>
              <a:rPr lang="en-US" sz="4169" dirty="0">
                <a:solidFill>
                  <a:srgbClr val="004AAD"/>
                </a:solidFill>
                <a:latin typeface="Arial Black" pitchFamily="34" charset="0"/>
              </a:rPr>
              <a:t>, SR</a:t>
            </a:r>
          </a:p>
          <a:p>
            <a:pPr algn="ctr">
              <a:lnSpc>
                <a:spcPts val="6194"/>
              </a:lnSpc>
            </a:pPr>
            <a:endParaRPr/>
          </a:p>
          <a:p>
            <a:pPr algn="ctr">
              <a:lnSpc>
                <a:spcPts val="6194"/>
              </a:lnSpc>
            </a:pPr>
            <a:endParaRPr/>
          </a:p>
          <a:p>
            <a:pPr algn="ctr">
              <a:lnSpc>
                <a:spcPts val="6194"/>
              </a:lnSpc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156" b="-915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952330" y="1818534"/>
            <a:ext cx="4577684" cy="1765084"/>
          </a:xfrm>
          <a:custGeom>
            <a:avLst/>
            <a:gdLst/>
            <a:ahLst/>
            <a:cxnLst/>
            <a:rect l="l" t="t" r="r" b="b"/>
            <a:pathLst>
              <a:path w="4577684" h="1765084">
                <a:moveTo>
                  <a:pt x="0" y="0"/>
                </a:moveTo>
                <a:lnTo>
                  <a:pt x="4577685" y="0"/>
                </a:lnTo>
                <a:lnTo>
                  <a:pt x="4577685" y="1765083"/>
                </a:lnTo>
                <a:lnTo>
                  <a:pt x="0" y="1765083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 t="-6007"/>
            </a:stretch>
          </a:blipFill>
          <a:ln>
            <a:solidFill>
              <a:srgbClr val="C00000"/>
            </a:solidFill>
          </a:ln>
        </p:spPr>
      </p:sp>
      <p:sp>
        <p:nvSpPr>
          <p:cNvPr id="4" name="Freeform 4"/>
          <p:cNvSpPr/>
          <p:nvPr/>
        </p:nvSpPr>
        <p:spPr>
          <a:xfrm>
            <a:off x="1897408" y="587466"/>
            <a:ext cx="3466822" cy="2311215"/>
          </a:xfrm>
          <a:custGeom>
            <a:avLst/>
            <a:gdLst/>
            <a:ahLst/>
            <a:cxnLst/>
            <a:rect l="l" t="t" r="r" b="b"/>
            <a:pathLst>
              <a:path w="3466822" h="2311215">
                <a:moveTo>
                  <a:pt x="0" y="0"/>
                </a:moveTo>
                <a:lnTo>
                  <a:pt x="3466822" y="0"/>
                </a:lnTo>
                <a:lnTo>
                  <a:pt x="3466822" y="2311214"/>
                </a:lnTo>
                <a:lnTo>
                  <a:pt x="0" y="2311214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  <a:ln>
            <a:solidFill>
              <a:srgbClr val="C00000"/>
            </a:solidFill>
          </a:ln>
        </p:spPr>
      </p:sp>
      <p:sp>
        <p:nvSpPr>
          <p:cNvPr id="5" name="Freeform 5"/>
          <p:cNvSpPr/>
          <p:nvPr/>
        </p:nvSpPr>
        <p:spPr>
          <a:xfrm>
            <a:off x="4945853" y="3855805"/>
            <a:ext cx="3294814" cy="2196543"/>
          </a:xfrm>
          <a:custGeom>
            <a:avLst/>
            <a:gdLst/>
            <a:ahLst/>
            <a:cxnLst/>
            <a:rect l="l" t="t" r="r" b="b"/>
            <a:pathLst>
              <a:path w="3294814" h="2196543">
                <a:moveTo>
                  <a:pt x="0" y="0"/>
                </a:moveTo>
                <a:lnTo>
                  <a:pt x="3294814" y="0"/>
                </a:lnTo>
                <a:lnTo>
                  <a:pt x="3294814" y="2196543"/>
                </a:lnTo>
                <a:lnTo>
                  <a:pt x="0" y="219654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>
            <a:solidFill>
              <a:srgbClr val="C00000"/>
            </a:solidFill>
          </a:ln>
        </p:spPr>
      </p:sp>
      <p:sp>
        <p:nvSpPr>
          <p:cNvPr id="6" name="Freeform 6"/>
          <p:cNvSpPr/>
          <p:nvPr/>
        </p:nvSpPr>
        <p:spPr>
          <a:xfrm>
            <a:off x="653507" y="5658581"/>
            <a:ext cx="3517191" cy="2243646"/>
          </a:xfrm>
          <a:custGeom>
            <a:avLst/>
            <a:gdLst/>
            <a:ahLst/>
            <a:cxnLst/>
            <a:rect l="l" t="t" r="r" b="b"/>
            <a:pathLst>
              <a:path w="3517191" h="2243646">
                <a:moveTo>
                  <a:pt x="0" y="0"/>
                </a:moveTo>
                <a:lnTo>
                  <a:pt x="3517191" y="0"/>
                </a:lnTo>
                <a:lnTo>
                  <a:pt x="3517191" y="2243646"/>
                </a:lnTo>
                <a:lnTo>
                  <a:pt x="0" y="224364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>
            <a:solidFill>
              <a:srgbClr val="C00000"/>
            </a:solidFill>
          </a:ln>
        </p:spPr>
      </p:sp>
      <p:sp>
        <p:nvSpPr>
          <p:cNvPr id="7" name="Freeform 7"/>
          <p:cNvSpPr/>
          <p:nvPr/>
        </p:nvSpPr>
        <p:spPr>
          <a:xfrm>
            <a:off x="7575237" y="587466"/>
            <a:ext cx="3909399" cy="2601527"/>
          </a:xfrm>
          <a:custGeom>
            <a:avLst/>
            <a:gdLst/>
            <a:ahLst/>
            <a:cxnLst/>
            <a:rect l="l" t="t" r="r" b="b"/>
            <a:pathLst>
              <a:path w="3909399" h="2601527">
                <a:moveTo>
                  <a:pt x="0" y="0"/>
                </a:moveTo>
                <a:lnTo>
                  <a:pt x="3909399" y="0"/>
                </a:lnTo>
                <a:lnTo>
                  <a:pt x="3909399" y="2601527"/>
                </a:lnTo>
                <a:lnTo>
                  <a:pt x="0" y="260152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>
            <a:solidFill>
              <a:srgbClr val="C00000"/>
            </a:solidFill>
          </a:ln>
        </p:spPr>
      </p:sp>
      <p:sp>
        <p:nvSpPr>
          <p:cNvPr id="8" name="Freeform 8"/>
          <p:cNvSpPr/>
          <p:nvPr/>
        </p:nvSpPr>
        <p:spPr>
          <a:xfrm>
            <a:off x="10116023" y="4733174"/>
            <a:ext cx="4701180" cy="2440997"/>
          </a:xfrm>
          <a:custGeom>
            <a:avLst/>
            <a:gdLst/>
            <a:ahLst/>
            <a:cxnLst/>
            <a:rect l="l" t="t" r="r" b="b"/>
            <a:pathLst>
              <a:path w="4701180" h="2440997">
                <a:moveTo>
                  <a:pt x="0" y="0"/>
                </a:moveTo>
                <a:lnTo>
                  <a:pt x="4701180" y="0"/>
                </a:lnTo>
                <a:lnTo>
                  <a:pt x="4701180" y="2440997"/>
                </a:lnTo>
                <a:lnTo>
                  <a:pt x="0" y="244099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>
            <a:solidFill>
              <a:srgbClr val="C00000"/>
            </a:solidFill>
          </a:ln>
        </p:spPr>
      </p:sp>
      <p:sp>
        <p:nvSpPr>
          <p:cNvPr id="9" name="Freeform 9"/>
          <p:cNvSpPr/>
          <p:nvPr/>
        </p:nvSpPr>
        <p:spPr>
          <a:xfrm>
            <a:off x="5072034" y="7572392"/>
            <a:ext cx="8705272" cy="2208963"/>
          </a:xfrm>
          <a:custGeom>
            <a:avLst/>
            <a:gdLst/>
            <a:ahLst/>
            <a:cxnLst/>
            <a:rect l="l" t="t" r="r" b="b"/>
            <a:pathLst>
              <a:path w="8705272" h="2208963">
                <a:moveTo>
                  <a:pt x="0" y="0"/>
                </a:moveTo>
                <a:lnTo>
                  <a:pt x="8705272" y="0"/>
                </a:lnTo>
                <a:lnTo>
                  <a:pt x="8705272" y="2208962"/>
                </a:lnTo>
                <a:lnTo>
                  <a:pt x="0" y="220896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5656707" y="8078203"/>
            <a:ext cx="7295624" cy="1689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13"/>
              </a:lnSpc>
            </a:pPr>
            <a:r>
              <a:rPr lang="en-US" sz="3223" dirty="0" err="1">
                <a:solidFill>
                  <a:srgbClr val="AA0000"/>
                </a:solidFill>
                <a:latin typeface="Arial Black" pitchFamily="34" charset="0"/>
              </a:rPr>
              <a:t>Ďakujeme</a:t>
            </a:r>
            <a:r>
              <a:rPr lang="en-US" sz="3223" dirty="0">
                <a:solidFill>
                  <a:srgbClr val="AA0000"/>
                </a:solidFill>
                <a:latin typeface="Arial Black" pitchFamily="34" charset="0"/>
              </a:rPr>
              <a:t> </a:t>
            </a:r>
            <a:r>
              <a:rPr lang="en-US" sz="3223" dirty="0" err="1">
                <a:solidFill>
                  <a:srgbClr val="AA0000"/>
                </a:solidFill>
                <a:latin typeface="Arial Black" pitchFamily="34" charset="0"/>
              </a:rPr>
              <a:t>Vám</a:t>
            </a:r>
            <a:r>
              <a:rPr lang="en-US" sz="3223" dirty="0">
                <a:solidFill>
                  <a:srgbClr val="AA0000"/>
                </a:solidFill>
                <a:latin typeface="Arial Black" pitchFamily="34" charset="0"/>
              </a:rPr>
              <a:t> </a:t>
            </a:r>
            <a:r>
              <a:rPr lang="en-US" sz="3223" dirty="0" err="1">
                <a:solidFill>
                  <a:srgbClr val="AA0000"/>
                </a:solidFill>
                <a:latin typeface="Arial Black" pitchFamily="34" charset="0"/>
              </a:rPr>
              <a:t>za</a:t>
            </a:r>
            <a:r>
              <a:rPr lang="en-US" sz="3223" dirty="0">
                <a:solidFill>
                  <a:srgbClr val="AA0000"/>
                </a:solidFill>
                <a:latin typeface="Arial Black" pitchFamily="34" charset="0"/>
              </a:rPr>
              <a:t> </a:t>
            </a:r>
            <a:r>
              <a:rPr lang="en-US" sz="3223" dirty="0" err="1">
                <a:solidFill>
                  <a:srgbClr val="AA0000"/>
                </a:solidFill>
                <a:latin typeface="Arial Black" pitchFamily="34" charset="0"/>
              </a:rPr>
              <a:t>spoluprácu</a:t>
            </a:r>
            <a:r>
              <a:rPr lang="en-US" sz="3223" dirty="0">
                <a:solidFill>
                  <a:srgbClr val="AA0000"/>
                </a:solidFill>
                <a:latin typeface="Arial Black" pitchFamily="34" charset="0"/>
              </a:rPr>
              <a:t>.</a:t>
            </a:r>
          </a:p>
          <a:p>
            <a:pPr algn="ctr">
              <a:lnSpc>
                <a:spcPts val="4513"/>
              </a:lnSpc>
            </a:pPr>
            <a:r>
              <a:rPr lang="en-US" sz="3223" dirty="0" err="1">
                <a:solidFill>
                  <a:srgbClr val="AA0000"/>
                </a:solidFill>
                <a:latin typeface="Arial Black" pitchFamily="34" charset="0"/>
              </a:rPr>
              <a:t>Soňa</a:t>
            </a:r>
            <a:r>
              <a:rPr lang="en-US" sz="3223" dirty="0">
                <a:solidFill>
                  <a:srgbClr val="AA0000"/>
                </a:solidFill>
                <a:latin typeface="Arial Black" pitchFamily="34" charset="0"/>
              </a:rPr>
              <a:t> </a:t>
            </a:r>
            <a:r>
              <a:rPr lang="en-US" sz="3223" dirty="0" err="1">
                <a:solidFill>
                  <a:srgbClr val="AA0000"/>
                </a:solidFill>
                <a:latin typeface="Arial Black" pitchFamily="34" charset="0"/>
              </a:rPr>
              <a:t>Mazúrová</a:t>
            </a:r>
            <a:r>
              <a:rPr lang="en-US" sz="3223" dirty="0">
                <a:solidFill>
                  <a:srgbClr val="AA0000"/>
                </a:solidFill>
                <a:latin typeface="Arial Black" pitchFamily="34" charset="0"/>
              </a:rPr>
              <a:t>, MŠ </a:t>
            </a:r>
            <a:r>
              <a:rPr lang="en-US" sz="3223" dirty="0" err="1">
                <a:solidFill>
                  <a:srgbClr val="AA0000"/>
                </a:solidFill>
                <a:latin typeface="Arial Black" pitchFamily="34" charset="0"/>
              </a:rPr>
              <a:t>Limbach</a:t>
            </a:r>
            <a:endParaRPr lang="en-US" sz="3223" dirty="0">
              <a:solidFill>
                <a:srgbClr val="AA0000"/>
              </a:solidFill>
              <a:latin typeface="Arial Black" pitchFamily="34" charset="0"/>
            </a:endParaRPr>
          </a:p>
          <a:p>
            <a:pPr algn="ctr">
              <a:lnSpc>
                <a:spcPts val="4513"/>
              </a:lnSpc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76</Words>
  <Application>Microsoft Office PowerPoint</Application>
  <PresentationFormat>Vlastná</PresentationFormat>
  <Paragraphs>12</Paragraphs>
  <Slides>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4</vt:i4>
      </vt:variant>
    </vt:vector>
  </HeadingPairs>
  <TitlesOfParts>
    <vt:vector size="8" baseType="lpstr">
      <vt:lpstr>Calibri</vt:lpstr>
      <vt:lpstr>Arial</vt:lpstr>
      <vt:lpstr>Arial Black</vt:lpstr>
      <vt:lpstr>Office Theme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Pridajte nadpis</dc:title>
  <dc:creator>pc</dc:creator>
  <cp:lastModifiedBy>Eduard Čík</cp:lastModifiedBy>
  <cp:revision>4</cp:revision>
  <dcterms:created xsi:type="dcterms:W3CDTF">2006-08-16T00:00:00Z</dcterms:created>
  <dcterms:modified xsi:type="dcterms:W3CDTF">2023-11-16T07:08:11Z</dcterms:modified>
  <dc:identifier>DAF0PoHePnQ</dc:identifier>
</cp:coreProperties>
</file>