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7AA489-0A23-4930-8007-2478240CD19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4370EC-28A5-48C4-80EB-CE5EABA55EB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AA489-0A23-4930-8007-2478240CD19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370EC-28A5-48C4-80EB-CE5EABA55EB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C7AA489-0A23-4930-8007-2478240CD19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4370EC-28A5-48C4-80EB-CE5EABA55EB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AA489-0A23-4930-8007-2478240CD19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370EC-28A5-48C4-80EB-CE5EABA55EB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7AA489-0A23-4930-8007-2478240CD19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D4370EC-28A5-48C4-80EB-CE5EABA55EB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AA489-0A23-4930-8007-2478240CD19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370EC-28A5-48C4-80EB-CE5EABA55EB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AA489-0A23-4930-8007-2478240CD19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370EC-28A5-48C4-80EB-CE5EABA55EB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AA489-0A23-4930-8007-2478240CD19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370EC-28A5-48C4-80EB-CE5EABA55EB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7AA489-0A23-4930-8007-2478240CD19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370EC-28A5-48C4-80EB-CE5EABA55EB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AA489-0A23-4930-8007-2478240CD19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370EC-28A5-48C4-80EB-CE5EABA55EB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AA489-0A23-4930-8007-2478240CD19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370EC-28A5-48C4-80EB-CE5EABA55EB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C7AA489-0A23-4930-8007-2478240CD191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D4370EC-28A5-48C4-80EB-CE5EABA55EB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Poduszka </a:t>
            </a:r>
            <a:r>
              <a:rPr lang="pl-PL" dirty="0" err="1" smtClean="0"/>
              <a:t>przytulanka</a:t>
            </a:r>
            <a:endParaRPr lang="pl-PL" dirty="0"/>
          </a:p>
        </p:txBody>
      </p:sp>
      <p:pic>
        <p:nvPicPr>
          <p:cNvPr id="1026" name="Picture 2" descr="C:\Users\Ryszard\Downloads\94089524_2647277685540119_255876500898080358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34680"/>
            <a:ext cx="4031093" cy="302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img_20200419_210310.jpg"/>
          <p:cNvPicPr>
            <a:picLocks noChangeAspect="1"/>
          </p:cNvPicPr>
          <p:nvPr/>
        </p:nvPicPr>
        <p:blipFill>
          <a:blip r:embed="rId3" cstate="print"/>
          <a:srcRect l="3612" t="9211"/>
          <a:stretch>
            <a:fillRect/>
          </a:stretch>
        </p:blipFill>
        <p:spPr>
          <a:xfrm rot="5400000">
            <a:off x="1285647" y="1242745"/>
            <a:ext cx="362037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Ryszard\Downloads\94138295_656710808459507_5069237092152770560_n.jpg"/>
          <p:cNvPicPr>
            <a:picLocks noChangeAspect="1" noChangeArrowheads="1"/>
          </p:cNvPicPr>
          <p:nvPr/>
        </p:nvPicPr>
        <p:blipFill>
          <a:blip r:embed="rId4" cstate="print"/>
          <a:srcRect t="22150" b="15092"/>
          <a:stretch>
            <a:fillRect/>
          </a:stretch>
        </p:blipFill>
        <p:spPr bwMode="auto">
          <a:xfrm>
            <a:off x="5148064" y="1844824"/>
            <a:ext cx="2650066" cy="221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Zachęcam do wykonania kolorowej poduszki </a:t>
            </a:r>
            <a:r>
              <a:rPr lang="pl-PL" sz="3100" dirty="0" err="1" smtClean="0"/>
              <a:t>przytulanki</a:t>
            </a:r>
            <a:r>
              <a:rPr lang="pl-PL" sz="3100" dirty="0" smtClean="0"/>
              <a:t> z filcu</a:t>
            </a:r>
            <a:endParaRPr lang="pl-PL" dirty="0"/>
          </a:p>
        </p:txBody>
      </p:sp>
      <p:pic>
        <p:nvPicPr>
          <p:cNvPr id="5" name="Symbol zastępczy zawartości 4" descr="img_20200419_1940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Przygotuj:</a:t>
            </a:r>
          </a:p>
          <a:p>
            <a:r>
              <a:rPr lang="pl-PL" sz="2400" dirty="0" smtClean="0"/>
              <a:t> 2 arkusze filcu rozmiar A4 lub A5</a:t>
            </a:r>
          </a:p>
          <a:p>
            <a:r>
              <a:rPr lang="pl-PL" sz="2400" dirty="0" smtClean="0"/>
              <a:t>Dwa mniejsze kawałki filcu na ptaszka</a:t>
            </a:r>
          </a:p>
          <a:p>
            <a:r>
              <a:rPr lang="pl-PL" sz="2400" dirty="0" smtClean="0"/>
              <a:t>Kawałek tektury do wykonania szablonu ptaszka</a:t>
            </a:r>
          </a:p>
          <a:p>
            <a:r>
              <a:rPr lang="pl-PL" sz="2400" dirty="0" smtClean="0"/>
              <a:t>Nożyczki </a:t>
            </a:r>
          </a:p>
          <a:p>
            <a:r>
              <a:rPr lang="pl-PL" sz="2400" dirty="0" smtClean="0"/>
              <a:t>Igła i nici (kordonek)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Ptaszek – ozdoba poduszki</a:t>
            </a:r>
            <a:endParaRPr lang="pl-PL" dirty="0"/>
          </a:p>
        </p:txBody>
      </p:sp>
      <p:pic>
        <p:nvPicPr>
          <p:cNvPr id="5" name="Symbol zastępczy zawartości 4" descr="img_20200419_1942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Przygotuj szablon ptaszka z tektury:</a:t>
            </a:r>
          </a:p>
          <a:p>
            <a:pPr>
              <a:buFontTx/>
              <a:buChar char="-"/>
            </a:pPr>
            <a:r>
              <a:rPr lang="pl-PL" dirty="0" smtClean="0"/>
              <a:t>d</a:t>
            </a:r>
            <a:r>
              <a:rPr lang="pl-PL" dirty="0" smtClean="0"/>
              <a:t>ługość 8 cm, szerokość 5 cm</a:t>
            </a:r>
          </a:p>
          <a:p>
            <a:pPr>
              <a:buFontTx/>
              <a:buChar char="-"/>
            </a:pPr>
            <a:r>
              <a:rPr lang="pl-PL" dirty="0" smtClean="0"/>
              <a:t>skrzydełko długość 2 cm, szerokość 1 cm</a:t>
            </a:r>
          </a:p>
          <a:p>
            <a:pPr>
              <a:buFontTx/>
              <a:buChar char="-"/>
            </a:pPr>
            <a:endParaRPr lang="pl-PL" dirty="0" smtClean="0"/>
          </a:p>
          <a:p>
            <a:r>
              <a:rPr lang="pl-PL" dirty="0" smtClean="0"/>
              <a:t>Obrysuj szablony na wybranych kolorach filcu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img_20200419_194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221088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-396552" y="-243408"/>
            <a:ext cx="7242048" cy="1143000"/>
          </a:xfrm>
        </p:spPr>
        <p:txBody>
          <a:bodyPr/>
          <a:lstStyle/>
          <a:p>
            <a:pPr algn="ctr"/>
            <a:r>
              <a:rPr lang="pl-PL" dirty="0" smtClean="0"/>
              <a:t>	</a:t>
            </a:r>
            <a:r>
              <a:rPr lang="pl-PL" dirty="0" smtClean="0"/>
              <a:t>	Ptaszek</a:t>
            </a:r>
            <a:endParaRPr lang="pl-PL" dirty="0"/>
          </a:p>
        </p:txBody>
      </p:sp>
      <p:pic>
        <p:nvPicPr>
          <p:cNvPr id="15" name="Symbol zastępczy zawartości 14" descr="img_20200419_1945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05526" y="1070738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572000" y="1556792"/>
            <a:ext cx="3520440" cy="4525963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/>
              <a:t>Wycięte formy ułóż jak na zdjęciu.</a:t>
            </a:r>
          </a:p>
          <a:p>
            <a:r>
              <a:rPr lang="pl-PL" sz="2400" dirty="0" smtClean="0"/>
              <a:t>Przygotuj igłę i nawlecz nitkę, na dłuższym końcu zawiąż supełek</a:t>
            </a:r>
          </a:p>
          <a:p>
            <a:r>
              <a:rPr lang="pl-PL" sz="2400" dirty="0" smtClean="0"/>
              <a:t>Przyszyj skrzydełko do ptaszka zaczynając od dołu tak aby supełek nie był widoczny.</a:t>
            </a:r>
          </a:p>
          <a:p>
            <a:r>
              <a:rPr lang="pl-PL" sz="2400" dirty="0" smtClean="0"/>
              <a:t>Następnie szyj na przemian góra - dół</a:t>
            </a:r>
            <a:endParaRPr lang="pl-PL" sz="2400" dirty="0"/>
          </a:p>
        </p:txBody>
      </p:sp>
      <p:pic>
        <p:nvPicPr>
          <p:cNvPr id="17" name="Obraz 16" descr="img_20200419_1947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412776"/>
            <a:ext cx="18362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az 17" descr="img_20200419_1947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429000"/>
            <a:ext cx="18362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1143000"/>
          </a:xfrm>
        </p:spPr>
        <p:txBody>
          <a:bodyPr/>
          <a:lstStyle/>
          <a:p>
            <a:pPr algn="ctr"/>
            <a:r>
              <a:rPr lang="pl-PL" dirty="0" smtClean="0"/>
              <a:t>Przyszywamy ozdobę</a:t>
            </a:r>
            <a:endParaRPr lang="pl-PL" dirty="0"/>
          </a:p>
        </p:txBody>
      </p:sp>
      <p:pic>
        <p:nvPicPr>
          <p:cNvPr id="5" name="Symbol zastępczy zawartości 4" descr="img_20200419_1951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1733363" cy="231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img_20200419_1956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916832"/>
            <a:ext cx="1704504" cy="2272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g_20200419_1957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33056"/>
            <a:ext cx="172819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img_20200419_200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372333" y="4116499"/>
            <a:ext cx="192367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ymbol zastępczy zawartości 3"/>
          <p:cNvSpPr txBox="1">
            <a:spLocks/>
          </p:cNvSpPr>
          <p:nvPr/>
        </p:nvSpPr>
        <p:spPr>
          <a:xfrm>
            <a:off x="4499992" y="1340768"/>
            <a:ext cx="4038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Przyłóż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ptaszka z przyszytym skrzydełkiem do jednego z arkuszy filcu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pl-PL" sz="2800" dirty="0" smtClean="0"/>
              <a:t>Przyszyj ptaszka i dziób do wybranego arkusza filcu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20040"/>
            <a:ext cx="7087688" cy="876712"/>
          </a:xfrm>
        </p:spPr>
        <p:txBody>
          <a:bodyPr/>
          <a:lstStyle/>
          <a:p>
            <a:pPr algn="ctr"/>
            <a:r>
              <a:rPr lang="pl-PL" dirty="0" smtClean="0"/>
              <a:t>Robimy oczko ptaszka</a:t>
            </a:r>
            <a:endParaRPr lang="pl-PL" dirty="0"/>
          </a:p>
        </p:txBody>
      </p:sp>
      <p:pic>
        <p:nvPicPr>
          <p:cNvPr id="5" name="Symbol zastępczy zawartości 4" descr="img_20200419_2011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84516" y="1964837"/>
            <a:ext cx="2688297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Czarną nitką wyszyj oko ptaszka, wystarczy zrobić mały krzyżyk</a:t>
            </a:r>
            <a:endParaRPr lang="pl-PL" dirty="0"/>
          </a:p>
        </p:txBody>
      </p:sp>
      <p:pic>
        <p:nvPicPr>
          <p:cNvPr id="9" name="Obraz 8" descr="img_20200419_201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923674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9696" cy="876712"/>
          </a:xfrm>
        </p:spPr>
        <p:txBody>
          <a:bodyPr/>
          <a:lstStyle/>
          <a:p>
            <a:pPr algn="ctr"/>
            <a:r>
              <a:rPr lang="pl-PL" dirty="0" smtClean="0"/>
              <a:t>Zszywamy poduszkę</a:t>
            </a:r>
            <a:endParaRPr lang="pl-PL" dirty="0"/>
          </a:p>
        </p:txBody>
      </p:sp>
      <p:pic>
        <p:nvPicPr>
          <p:cNvPr id="5" name="Symbol zastępczy zawartości 4" descr="img_20200419_2012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2262592" cy="169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Zszyj dwa arkusze filcu ściegiem „płotkowym”</a:t>
            </a:r>
          </a:p>
          <a:p>
            <a:r>
              <a:rPr lang="pl-PL" dirty="0" smtClean="0"/>
              <a:t>Zostaw kilkucentymetrowy</a:t>
            </a:r>
          </a:p>
          <a:p>
            <a:pPr>
              <a:buNone/>
            </a:pPr>
            <a:r>
              <a:rPr lang="pl-PL" dirty="0" smtClean="0"/>
              <a:t>	otwór na wypełnienie watą lub wypełnieniem krawieckim</a:t>
            </a:r>
            <a:endParaRPr lang="pl-PL" dirty="0"/>
          </a:p>
        </p:txBody>
      </p:sp>
      <p:pic>
        <p:nvPicPr>
          <p:cNvPr id="6" name="Obraz 5" descr="img_20200419_201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276872"/>
            <a:ext cx="1656184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g_20200419_2054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57600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img_20200419_2055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210315" y="4422533"/>
            <a:ext cx="1815665" cy="2420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9696" cy="804704"/>
          </a:xfrm>
        </p:spPr>
        <p:txBody>
          <a:bodyPr/>
          <a:lstStyle/>
          <a:p>
            <a:pPr algn="ctr"/>
            <a:r>
              <a:rPr lang="pl-PL" dirty="0" smtClean="0"/>
              <a:t>				Gotowe !</a:t>
            </a:r>
            <a:endParaRPr lang="pl-PL" dirty="0"/>
          </a:p>
        </p:txBody>
      </p:sp>
      <p:pic>
        <p:nvPicPr>
          <p:cNvPr id="5" name="Symbol zastępczy zawartości 4" descr="img_20200419_2103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6088" b="24591"/>
          <a:stretch>
            <a:fillRect/>
          </a:stretch>
        </p:blipFill>
        <p:spPr>
          <a:xfrm>
            <a:off x="251520" y="188640"/>
            <a:ext cx="33944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Poduszka </a:t>
            </a:r>
            <a:r>
              <a:rPr lang="pl-PL" dirty="0" err="1" smtClean="0"/>
              <a:t>przytulanka</a:t>
            </a:r>
            <a:r>
              <a:rPr lang="pl-PL" dirty="0" smtClean="0"/>
              <a:t> gotowa</a:t>
            </a:r>
          </a:p>
          <a:p>
            <a:r>
              <a:rPr lang="pl-PL" dirty="0" smtClean="0"/>
              <a:t>Pomysłów na wykonanie takiej poduszki jest wiele, wszystko zależy od Twojej wyobraźni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7708" t="29987" r="15625" b="31459"/>
          <a:stretch>
            <a:fillRect/>
          </a:stretch>
        </p:blipFill>
        <p:spPr bwMode="auto">
          <a:xfrm>
            <a:off x="1187624" y="1844824"/>
            <a:ext cx="3096344" cy="2684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Ryszard\Downloads\93796421_1081166472269273_3660436043234017280_n (1).jpg"/>
          <p:cNvPicPr>
            <a:picLocks noChangeAspect="1" noChangeArrowheads="1"/>
          </p:cNvPicPr>
          <p:nvPr/>
        </p:nvPicPr>
        <p:blipFill>
          <a:blip r:embed="rId4" cstate="print"/>
          <a:srcRect t="35844" r="2597" b="30390"/>
          <a:stretch>
            <a:fillRect/>
          </a:stretch>
        </p:blipFill>
        <p:spPr bwMode="auto">
          <a:xfrm>
            <a:off x="251520" y="4437112"/>
            <a:ext cx="3168352" cy="219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</TotalTime>
  <Words>162</Words>
  <Application>Microsoft Office PowerPoint</Application>
  <PresentationFormat>Pokaz na ekranie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Bogaty</vt:lpstr>
      <vt:lpstr>Poduszka przytulanka</vt:lpstr>
      <vt:lpstr>  Zachęcam do wykonania kolorowej poduszki przytulanki z filcu</vt:lpstr>
      <vt:lpstr>Ptaszek – ozdoba poduszki</vt:lpstr>
      <vt:lpstr>  Ptaszek</vt:lpstr>
      <vt:lpstr>Przyszywamy ozdobę</vt:lpstr>
      <vt:lpstr>Robimy oczko ptaszka</vt:lpstr>
      <vt:lpstr>Zszywamy poduszkę</vt:lpstr>
      <vt:lpstr>    Gotowe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Poduszka przytulanka</dc:title>
  <dc:creator>Ryszard Kwasny</dc:creator>
  <cp:lastModifiedBy>Ryszard Kwasny</cp:lastModifiedBy>
  <cp:revision>2</cp:revision>
  <dcterms:created xsi:type="dcterms:W3CDTF">2020-04-19T19:50:40Z</dcterms:created>
  <dcterms:modified xsi:type="dcterms:W3CDTF">2020-04-19T22:05:01Z</dcterms:modified>
</cp:coreProperties>
</file>