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2F493-4529-4905-AB26-AFD83F01766B}" type="datetimeFigureOut">
              <a:rPr lang="sk-SK" smtClean="0"/>
              <a:t>2. 2. 2021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E614E-5724-4862-8C46-73726C6F98C5}"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A48E614E-5724-4862-8C46-73726C6F98C5}" type="slidenum">
              <a:rPr lang="sk-SK" smtClean="0"/>
              <a:t>1</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E59EB3E7-470E-418C-B424-BE126CB7262E}" type="datetimeFigureOut">
              <a:rPr lang="sk-SK" smtClean="0"/>
              <a:pPr/>
              <a:t>2. 2. 2021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A92B3803-69D8-43DA-9567-6EAA19110A2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EB3E7-470E-418C-B424-BE126CB7262E}" type="datetimeFigureOut">
              <a:rPr lang="sk-SK" smtClean="0"/>
              <a:pPr/>
              <a:t>2. 2. 2021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B3803-69D8-43DA-9567-6EAA19110A2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solidFill>
                  <a:srgbClr val="C00000"/>
                </a:solidFill>
              </a:rPr>
              <a:t>Sila a pohyb.</a:t>
            </a:r>
            <a:endParaRPr lang="sk-SK" dirty="0">
              <a:solidFill>
                <a:srgbClr val="C00000"/>
              </a:solidFill>
            </a:endParaRPr>
          </a:p>
        </p:txBody>
      </p:sp>
      <p:sp>
        <p:nvSpPr>
          <p:cNvPr id="3" name="Podnadpis 2"/>
          <p:cNvSpPr>
            <a:spLocks noGrp="1"/>
          </p:cNvSpPr>
          <p:nvPr>
            <p:ph type="subTitle" idx="1"/>
          </p:nvPr>
        </p:nvSpPr>
        <p:spPr/>
        <p:txBody>
          <a:bodyPr/>
          <a:lstStyle/>
          <a:p>
            <a:r>
              <a:rPr lang="sk-SK" dirty="0" smtClean="0"/>
              <a:t>Učivo 8.ročníka.</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C000"/>
                </a:solidFill>
              </a:rPr>
              <a:t>Skúmanie sily.</a:t>
            </a:r>
            <a:endParaRPr lang="sk-SK" dirty="0">
              <a:solidFill>
                <a:srgbClr val="FFC000"/>
              </a:solidFill>
            </a:endParaRPr>
          </a:p>
        </p:txBody>
      </p:sp>
      <p:sp>
        <p:nvSpPr>
          <p:cNvPr id="3" name="Zástupný symbol obsahu 2"/>
          <p:cNvSpPr>
            <a:spLocks noGrp="1"/>
          </p:cNvSpPr>
          <p:nvPr>
            <p:ph idx="1"/>
          </p:nvPr>
        </p:nvSpPr>
        <p:spPr/>
        <p:txBody>
          <a:bodyPr>
            <a:normAutofit fontScale="92500" lnSpcReduction="10000"/>
          </a:bodyPr>
          <a:lstStyle/>
          <a:p>
            <a:r>
              <a:rPr lang="sk-SK" dirty="0" smtClean="0"/>
              <a:t>Stáva sa, že víchor poláme stromy alebo zničí strechy domov. Prúd vody pri povodni odplaví autá, zeminu, mosty. Zvykneme hovoriť, že silný vietor či prúd vody pôsobia na krajinu ničivou silou.</a:t>
            </a:r>
          </a:p>
          <a:p>
            <a:r>
              <a:rPr lang="sk-SK" dirty="0" smtClean="0"/>
              <a:t>Ak nedokážeme odniesť ťažký náklad, tak vraj máme málo sily. Podobne v bežnej reči používame pojem sila. Nie vždy sa pojem sila používa v zhode s tým, ako je definovaný tento pojem vo fyzike.</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2060"/>
                </a:solidFill>
              </a:rPr>
              <a:t>Skúmanie sily.</a:t>
            </a:r>
            <a:endParaRPr lang="sk-SK" dirty="0">
              <a:solidFill>
                <a:srgbClr val="002060"/>
              </a:solidFill>
            </a:endParaRPr>
          </a:p>
        </p:txBody>
      </p:sp>
      <p:sp>
        <p:nvSpPr>
          <p:cNvPr id="3" name="Zástupný symbol obsahu 2"/>
          <p:cNvSpPr>
            <a:spLocks noGrp="1"/>
          </p:cNvSpPr>
          <p:nvPr>
            <p:ph idx="1"/>
          </p:nvPr>
        </p:nvSpPr>
        <p:spPr/>
        <p:txBody>
          <a:bodyPr>
            <a:normAutofit fontScale="85000" lnSpcReduction="20000"/>
          </a:bodyPr>
          <a:lstStyle/>
          <a:p>
            <a:pPr>
              <a:buNone/>
            </a:pPr>
            <a:r>
              <a:rPr lang="sk-SK" dirty="0" smtClean="0"/>
              <a:t>    So situáciami, v ktorých by sme vedeli určiť silu, sa stretávame takmer pri každej činnosti.</a:t>
            </a:r>
          </a:p>
          <a:p>
            <a:r>
              <a:rPr lang="sk-SK" dirty="0" smtClean="0"/>
              <a:t>Buldozér odhŕňa zeminu – pôsobí na ňu silou, a tak mení tvar terénu.</a:t>
            </a:r>
          </a:p>
          <a:p>
            <a:r>
              <a:rPr lang="sk-SK" dirty="0" smtClean="0"/>
              <a:t>Ruky stláčajú loptu – pôsobením rúk lopta mení svoj tvar.</a:t>
            </a:r>
          </a:p>
          <a:p>
            <a:r>
              <a:rPr lang="sk-SK" dirty="0" smtClean="0"/>
              <a:t>Silák ťahá auto – uvádza ho z pokoja do pohybu.                                             </a:t>
            </a:r>
          </a:p>
          <a:p>
            <a:pPr>
              <a:buNone/>
            </a:pPr>
            <a:r>
              <a:rPr lang="sk-SK" dirty="0" smtClean="0"/>
              <a:t>                                                                  </a:t>
            </a:r>
          </a:p>
          <a:p>
            <a:endParaRPr lang="sk-SK" dirty="0"/>
          </a:p>
          <a:p>
            <a:endParaRPr lang="sk-SK" dirty="0" smtClean="0"/>
          </a:p>
          <a:p>
            <a:pPr>
              <a:buNone/>
            </a:pPr>
            <a:r>
              <a:rPr lang="sk-SK" dirty="0" smtClean="0"/>
              <a:t>    </a:t>
            </a:r>
          </a:p>
          <a:p>
            <a:endParaRPr lang="sk-SK" dirty="0"/>
          </a:p>
        </p:txBody>
      </p:sp>
      <p:pic>
        <p:nvPicPr>
          <p:cNvPr id="2051" name="Picture 3" descr="C:\Users\Katarina Kovacova\Desktop\unnamed.png"/>
          <p:cNvPicPr>
            <a:picLocks noChangeAspect="1" noChangeArrowheads="1"/>
          </p:cNvPicPr>
          <p:nvPr/>
        </p:nvPicPr>
        <p:blipFill>
          <a:blip r:embed="rId2"/>
          <a:srcRect/>
          <a:stretch>
            <a:fillRect/>
          </a:stretch>
        </p:blipFill>
        <p:spPr bwMode="auto">
          <a:xfrm>
            <a:off x="928662" y="4429132"/>
            <a:ext cx="7215238" cy="21431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solidFill>
                  <a:srgbClr val="00B050"/>
                </a:solidFill>
              </a:rPr>
              <a:t>Telesá pôsobia na seba silou. Účinky sily.</a:t>
            </a:r>
            <a:endParaRPr lang="sk-SK" dirty="0">
              <a:solidFill>
                <a:srgbClr val="00B050"/>
              </a:solidFill>
            </a:endParaRPr>
          </a:p>
        </p:txBody>
      </p:sp>
      <p:sp>
        <p:nvSpPr>
          <p:cNvPr id="3" name="Zástupný symbol obsahu 2"/>
          <p:cNvSpPr>
            <a:spLocks noGrp="1"/>
          </p:cNvSpPr>
          <p:nvPr>
            <p:ph idx="1"/>
          </p:nvPr>
        </p:nvSpPr>
        <p:spPr/>
        <p:txBody>
          <a:bodyPr/>
          <a:lstStyle/>
          <a:p>
            <a:r>
              <a:rPr lang="sk-SK" dirty="0" smtClean="0"/>
              <a:t>Obrázky znázorňujú prejavy </a:t>
            </a:r>
            <a:r>
              <a:rPr lang="sk-SK" b="1" dirty="0" smtClean="0"/>
              <a:t>pôsobenia sily.</a:t>
            </a:r>
            <a:endParaRPr lang="sk-SK" dirty="0" smtClean="0"/>
          </a:p>
          <a:p>
            <a:r>
              <a:rPr lang="sk-SK" dirty="0" smtClean="0"/>
              <a:t>Považujeme za prirodzené, že teleso mení svoj tvar alebo pohyb vtedy, keď naň pôsobí iné teleso silou tak, že sa ho dotýka.</a:t>
            </a:r>
          </a:p>
          <a:p>
            <a:r>
              <a:rPr lang="sk-SK" dirty="0" smtClean="0"/>
              <a:t>Menej samozrejmé je pôsobenie sily tam, kde sa mení tvar alebo pohyb telesa bez zjavného dotyku s iným telesom.</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Účinky sily.</a:t>
            </a:r>
            <a:endParaRPr lang="sk-SK" dirty="0">
              <a:solidFill>
                <a:srgbClr val="C00000"/>
              </a:solidFill>
            </a:endParaRPr>
          </a:p>
        </p:txBody>
      </p:sp>
      <p:sp>
        <p:nvSpPr>
          <p:cNvPr id="3" name="Zástupný symbol obsahu 2"/>
          <p:cNvSpPr>
            <a:spLocks noGrp="1"/>
          </p:cNvSpPr>
          <p:nvPr>
            <p:ph idx="1"/>
          </p:nvPr>
        </p:nvSpPr>
        <p:spPr>
          <a:xfrm>
            <a:off x="428596" y="1142984"/>
            <a:ext cx="8258204" cy="6286544"/>
          </a:xfrm>
        </p:spPr>
        <p:txBody>
          <a:bodyPr>
            <a:normAutofit/>
          </a:bodyPr>
          <a:lstStyle/>
          <a:p>
            <a:r>
              <a:rPr lang="sk-SK" dirty="0" smtClean="0"/>
              <a:t>Pri tlačení auta sa oň opierame dlaňami a cítime, že aj auto pôsobí na naše dlane.</a:t>
            </a:r>
          </a:p>
          <a:p>
            <a:r>
              <a:rPr lang="sk-SK" dirty="0" smtClean="0"/>
              <a:t>Tlačíme auto – pôsobíme naň silou, ale aj auto pôsobí na nás silou. Silové pôsobenie telies je </a:t>
            </a:r>
            <a:r>
              <a:rPr lang="sk-SK" b="1" dirty="0" smtClean="0"/>
              <a:t>vzájomné.</a:t>
            </a:r>
            <a:endParaRPr lang="sk-SK" b="1" dirty="0"/>
          </a:p>
        </p:txBody>
      </p:sp>
      <p:pic>
        <p:nvPicPr>
          <p:cNvPr id="1026" name="Picture 2" descr="C:\Users\Katarina Kovacova\Desktop\2-0.png"/>
          <p:cNvPicPr>
            <a:picLocks noChangeAspect="1" noChangeArrowheads="1"/>
          </p:cNvPicPr>
          <p:nvPr/>
        </p:nvPicPr>
        <p:blipFill>
          <a:blip r:embed="rId2"/>
          <a:srcRect/>
          <a:stretch>
            <a:fillRect/>
          </a:stretch>
        </p:blipFill>
        <p:spPr bwMode="auto">
          <a:xfrm>
            <a:off x="1214414" y="3857629"/>
            <a:ext cx="6929486" cy="30003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Účinky sily.</a:t>
            </a:r>
            <a:endParaRPr lang="sk-SK" dirty="0">
              <a:solidFill>
                <a:srgbClr val="C00000"/>
              </a:solidFill>
            </a:endParaRPr>
          </a:p>
        </p:txBody>
      </p:sp>
      <p:sp>
        <p:nvSpPr>
          <p:cNvPr id="3" name="Zástupný symbol obsahu 2"/>
          <p:cNvSpPr>
            <a:spLocks noGrp="1"/>
          </p:cNvSpPr>
          <p:nvPr>
            <p:ph idx="1"/>
          </p:nvPr>
        </p:nvSpPr>
        <p:spPr/>
        <p:txBody>
          <a:bodyPr/>
          <a:lstStyle/>
          <a:p>
            <a:r>
              <a:rPr lang="sk-SK" dirty="0" smtClean="0"/>
              <a:t>Pôsobenie sily možno znázorniť aj graficky.</a:t>
            </a:r>
          </a:p>
          <a:p>
            <a:r>
              <a:rPr lang="sk-SK" b="1" dirty="0" smtClean="0"/>
              <a:t>Úsečka</a:t>
            </a:r>
            <a:r>
              <a:rPr lang="sk-SK" dirty="0" smtClean="0"/>
              <a:t> znázorňuje </a:t>
            </a:r>
            <a:r>
              <a:rPr lang="sk-SK" b="1" dirty="0" smtClean="0"/>
              <a:t>smer</a:t>
            </a:r>
            <a:r>
              <a:rPr lang="sk-SK" dirty="0" smtClean="0"/>
              <a:t> pôsobenia sily, jej </a:t>
            </a:r>
            <a:r>
              <a:rPr lang="sk-SK" b="1" dirty="0" smtClean="0"/>
              <a:t>orientáciu</a:t>
            </a:r>
            <a:r>
              <a:rPr lang="sk-SK" dirty="0" smtClean="0"/>
              <a:t> vyjadruje </a:t>
            </a:r>
            <a:r>
              <a:rPr lang="sk-SK" b="1" dirty="0" smtClean="0"/>
              <a:t>šípka.</a:t>
            </a:r>
          </a:p>
          <a:p>
            <a:r>
              <a:rPr lang="sk-SK" dirty="0" smtClean="0"/>
              <a:t>Na presnejší opis vzájomného pôsobenia telies slúži pojem </a:t>
            </a:r>
            <a:r>
              <a:rPr lang="sk-SK" b="1" dirty="0" smtClean="0"/>
              <a:t>sila.</a:t>
            </a:r>
            <a:endParaRPr lang="sk-SK" dirty="0" smtClean="0"/>
          </a:p>
          <a:p>
            <a:r>
              <a:rPr lang="sk-SK" b="1" dirty="0" smtClean="0"/>
              <a:t>Sila je fyzikálna veličina a jej značka je F. </a:t>
            </a:r>
            <a:endParaRPr lang="sk-SK"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FF00"/>
                </a:solidFill>
              </a:rPr>
              <a:t>Sila.</a:t>
            </a:r>
            <a:endParaRPr lang="sk-SK" dirty="0">
              <a:solidFill>
                <a:srgbClr val="FFFF00"/>
              </a:solidFill>
            </a:endParaRPr>
          </a:p>
        </p:txBody>
      </p:sp>
      <p:sp>
        <p:nvSpPr>
          <p:cNvPr id="3" name="Zástupný symbol obsahu 2"/>
          <p:cNvSpPr>
            <a:spLocks noGrp="1"/>
          </p:cNvSpPr>
          <p:nvPr>
            <p:ph idx="1"/>
          </p:nvPr>
        </p:nvSpPr>
        <p:spPr/>
        <p:txBody>
          <a:bodyPr>
            <a:normAutofit fontScale="92500" lnSpcReduction="10000"/>
          </a:bodyPr>
          <a:lstStyle/>
          <a:p>
            <a:r>
              <a:rPr lang="sk-SK" dirty="0" smtClean="0"/>
              <a:t>Silou môžu na seba pôsobiť telesá, aj keď sa </a:t>
            </a:r>
            <a:r>
              <a:rPr lang="sk-SK" b="1" dirty="0" smtClean="0"/>
              <a:t>nedotýkajú.</a:t>
            </a:r>
          </a:p>
          <a:p>
            <a:r>
              <a:rPr lang="sk-SK" dirty="0" smtClean="0"/>
              <a:t>Pri česaní suchých vlasov plastickým hrebeňom, môžeme pozorovať, že vlasy sa budú k hrebeňu nakláňať bez toho, aby sa ich hrebeň dotýkal – pôsobí </a:t>
            </a:r>
            <a:r>
              <a:rPr lang="sk-SK" b="1" dirty="0" smtClean="0"/>
              <a:t>elektrická sila.</a:t>
            </a:r>
          </a:p>
          <a:p>
            <a:r>
              <a:rPr lang="sk-SK" dirty="0" smtClean="0"/>
              <a:t>Magnetom môžeme pozbierať drobné klinčeky, bez toho aby sme sa ich dotkli – </a:t>
            </a:r>
            <a:r>
              <a:rPr lang="sk-SK" b="1" dirty="0" smtClean="0"/>
              <a:t>magnetická sila.</a:t>
            </a:r>
            <a:endParaRPr lang="sk-SK" dirty="0" smtClean="0"/>
          </a:p>
          <a:p>
            <a:r>
              <a:rPr lang="sk-SK" dirty="0" smtClean="0"/>
              <a:t>Predmety v okolí Zeme sú k nej priťahované – </a:t>
            </a:r>
            <a:r>
              <a:rPr lang="sk-SK" b="1" dirty="0" smtClean="0"/>
              <a:t>gravitačnou silou.</a:t>
            </a:r>
            <a:endParaRPr lang="sk-SK"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FF00"/>
                </a:solidFill>
              </a:rPr>
              <a:t>Sila.</a:t>
            </a:r>
            <a:endParaRPr lang="sk-SK" dirty="0">
              <a:solidFill>
                <a:srgbClr val="FFFF00"/>
              </a:solidFill>
            </a:endParaRPr>
          </a:p>
        </p:txBody>
      </p:sp>
      <p:sp>
        <p:nvSpPr>
          <p:cNvPr id="3" name="Zástupný symbol obsahu 2"/>
          <p:cNvSpPr>
            <a:spLocks noGrp="1"/>
          </p:cNvSpPr>
          <p:nvPr>
            <p:ph idx="1"/>
          </p:nvPr>
        </p:nvSpPr>
        <p:spPr/>
        <p:txBody>
          <a:bodyPr>
            <a:normAutofit fontScale="92500" lnSpcReduction="10000"/>
          </a:bodyPr>
          <a:lstStyle/>
          <a:p>
            <a:r>
              <a:rPr lang="sk-SK" dirty="0" smtClean="0"/>
              <a:t>                                                    </a:t>
            </a:r>
          </a:p>
          <a:p>
            <a:endParaRPr lang="sk-SK" dirty="0" smtClean="0"/>
          </a:p>
          <a:p>
            <a:endParaRPr lang="sk-SK" dirty="0" smtClean="0"/>
          </a:p>
          <a:p>
            <a:endParaRPr lang="sk-SK" dirty="0" smtClean="0"/>
          </a:p>
          <a:p>
            <a:endParaRPr lang="sk-SK" dirty="0" smtClean="0"/>
          </a:p>
          <a:p>
            <a:r>
              <a:rPr lang="sk-SK" b="1" dirty="0" smtClean="0"/>
              <a:t>Sila je mierou vzájomného pôsobenia telies.</a:t>
            </a:r>
          </a:p>
          <a:p>
            <a:r>
              <a:rPr lang="sk-SK" b="1" dirty="0" smtClean="0"/>
              <a:t>Sily, ktorými na seba pôsobia dve telesá, sú rovnako veľké a pôsobia navzájom opačnými smermi</a:t>
            </a:r>
            <a:r>
              <a:rPr lang="sk-SK" b="1" dirty="0" smtClean="0"/>
              <a:t>.</a:t>
            </a:r>
            <a:r>
              <a:rPr lang="sk-SK" dirty="0" smtClean="0"/>
              <a:t> ( Newtonov </a:t>
            </a:r>
            <a:r>
              <a:rPr lang="sk-SK" smtClean="0"/>
              <a:t>fyzikálny zákon ).</a:t>
            </a:r>
            <a:endParaRPr lang="sk-SK" b="1" dirty="0" smtClean="0"/>
          </a:p>
        </p:txBody>
      </p:sp>
      <p:pic>
        <p:nvPicPr>
          <p:cNvPr id="2050" name="Picture 2" descr="C:\Users\Katarina Kovacova\Desktop\imagesXJP7XZKB.jpg"/>
          <p:cNvPicPr>
            <a:picLocks noChangeAspect="1" noChangeArrowheads="1"/>
          </p:cNvPicPr>
          <p:nvPr/>
        </p:nvPicPr>
        <p:blipFill>
          <a:blip r:embed="rId2"/>
          <a:srcRect/>
          <a:stretch>
            <a:fillRect/>
          </a:stretch>
        </p:blipFill>
        <p:spPr bwMode="auto">
          <a:xfrm>
            <a:off x="500034" y="1643050"/>
            <a:ext cx="3071834" cy="2286016"/>
          </a:xfrm>
          <a:prstGeom prst="rect">
            <a:avLst/>
          </a:prstGeom>
          <a:noFill/>
        </p:spPr>
      </p:pic>
      <p:pic>
        <p:nvPicPr>
          <p:cNvPr id="2051" name="Picture 3" descr="C:\Users\Katarina Kovacova\Desktop\magnet2.jpg"/>
          <p:cNvPicPr>
            <a:picLocks noChangeAspect="1" noChangeArrowheads="1"/>
          </p:cNvPicPr>
          <p:nvPr/>
        </p:nvPicPr>
        <p:blipFill>
          <a:blip r:embed="rId3"/>
          <a:srcRect/>
          <a:stretch>
            <a:fillRect/>
          </a:stretch>
        </p:blipFill>
        <p:spPr bwMode="auto">
          <a:xfrm>
            <a:off x="3214678" y="1643050"/>
            <a:ext cx="3000396" cy="2286016"/>
          </a:xfrm>
          <a:prstGeom prst="rect">
            <a:avLst/>
          </a:prstGeom>
          <a:noFill/>
        </p:spPr>
      </p:pic>
      <p:pic>
        <p:nvPicPr>
          <p:cNvPr id="2052" name="Picture 4" descr="C:\Users\Katarina Kovacova\Desktop\download.jpg"/>
          <p:cNvPicPr>
            <a:picLocks noChangeAspect="1" noChangeArrowheads="1"/>
          </p:cNvPicPr>
          <p:nvPr/>
        </p:nvPicPr>
        <p:blipFill>
          <a:blip r:embed="rId4"/>
          <a:srcRect/>
          <a:stretch>
            <a:fillRect/>
          </a:stretch>
        </p:blipFill>
        <p:spPr bwMode="auto">
          <a:xfrm>
            <a:off x="6215074" y="1643050"/>
            <a:ext cx="2552689" cy="2214578"/>
          </a:xfrm>
          <a:prstGeom prst="rect">
            <a:avLst/>
          </a:prstGeom>
          <a:noFill/>
        </p:spPr>
      </p:pic>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400</Words>
  <Application>Microsoft Office PowerPoint</Application>
  <PresentationFormat>Prezentácia na obrazovke (4:3)</PresentationFormat>
  <Paragraphs>40</Paragraphs>
  <Slides>8</Slides>
  <Notes>1</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Sila a pohyb.</vt:lpstr>
      <vt:lpstr>Skúmanie sily.</vt:lpstr>
      <vt:lpstr>Skúmanie sily.</vt:lpstr>
      <vt:lpstr>Telesá pôsobia na seba silou. Účinky sily.</vt:lpstr>
      <vt:lpstr>Účinky sily.</vt:lpstr>
      <vt:lpstr>Účinky sily.</vt:lpstr>
      <vt:lpstr>Sila.</vt:lpstr>
      <vt:lpstr>Sila.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Sila a pohyb.</dc:title>
  <dc:creator>Katarina Kovacova</dc:creator>
  <cp:lastModifiedBy>Katarina Kovacova</cp:lastModifiedBy>
  <cp:revision>16</cp:revision>
  <dcterms:created xsi:type="dcterms:W3CDTF">2021-02-01T14:05:02Z</dcterms:created>
  <dcterms:modified xsi:type="dcterms:W3CDTF">2021-02-02T16:12:39Z</dcterms:modified>
</cp:coreProperties>
</file>