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AFB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Zvuková stránka jazyka a pravopis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9. ročník, SJ, Mgr.  A.  </a:t>
            </a:r>
            <a:r>
              <a:rPr lang="sk-SK" sz="2800" dirty="0" err="1" smtClean="0"/>
              <a:t>Tutokyová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53122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1419" y="270344"/>
            <a:ext cx="11488574" cy="1812898"/>
          </a:xfrm>
        </p:spPr>
        <p:txBody>
          <a:bodyPr>
            <a:noAutofit/>
          </a:bodyPr>
          <a:lstStyle/>
          <a:p>
            <a:r>
              <a:rPr lang="sk-SK" sz="2000" b="1" dirty="0" smtClean="0"/>
              <a:t/>
            </a:r>
            <a:br>
              <a:rPr lang="sk-SK" sz="2000" b="1" dirty="0" smtClean="0"/>
            </a:br>
            <a:r>
              <a:rPr lang="sk-SK" sz="2000" b="1" dirty="0" smtClean="0"/>
              <a:t>Hlásky</a:t>
            </a:r>
            <a:br>
              <a:rPr lang="sk-SK" sz="2000" b="1" dirty="0" smtClean="0"/>
            </a:br>
            <a:r>
              <a:rPr lang="sk-SK" sz="2000" b="1" dirty="0"/>
              <a:t/>
            </a:r>
            <a:br>
              <a:rPr lang="sk-SK" sz="2000" b="1" dirty="0"/>
            </a:br>
            <a:r>
              <a:rPr lang="sk-SK" sz="2000" dirty="0" err="1"/>
              <a:t>Hlásky</a:t>
            </a:r>
            <a:r>
              <a:rPr lang="sk-SK" sz="2000" dirty="0"/>
              <a:t> sú najmenšie zvukové jednotky reči.</a:t>
            </a:r>
            <a:br>
              <a:rPr lang="sk-SK" sz="2000" dirty="0"/>
            </a:br>
            <a:r>
              <a:rPr lang="sk-SK" sz="2000" dirty="0"/>
              <a:t>Každá hláska je označená jedným písmenom, výnimkou sú iba ch, </a:t>
            </a:r>
            <a:r>
              <a:rPr lang="sk-SK" sz="2000" dirty="0" err="1"/>
              <a:t>dz</a:t>
            </a:r>
            <a:r>
              <a:rPr lang="sk-SK" sz="2000" dirty="0"/>
              <a:t>, </a:t>
            </a:r>
            <a:r>
              <a:rPr lang="sk-SK" sz="2000" dirty="0" err="1"/>
              <a:t>dž</a:t>
            </a:r>
            <a:r>
              <a:rPr lang="sk-SK" sz="2000" dirty="0"/>
              <a:t>. </a:t>
            </a:r>
            <a:br>
              <a:rPr lang="sk-SK" sz="2000" dirty="0"/>
            </a:br>
            <a:endParaRPr lang="sk-SK" sz="2000" dirty="0"/>
          </a:p>
        </p:txBody>
      </p:sp>
      <p:sp>
        <p:nvSpPr>
          <p:cNvPr id="5" name="Obdĺžnik 4"/>
          <p:cNvSpPr/>
          <p:nvPr/>
        </p:nvSpPr>
        <p:spPr>
          <a:xfrm>
            <a:off x="246491" y="3403158"/>
            <a:ext cx="2154804" cy="834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Hlásky delíme na:</a:t>
            </a:r>
            <a:endParaRPr lang="sk-S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Pruhovaná šípka vpravo 7"/>
          <p:cNvSpPr/>
          <p:nvPr/>
        </p:nvSpPr>
        <p:spPr>
          <a:xfrm>
            <a:off x="2615979" y="3458816"/>
            <a:ext cx="699714" cy="723569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Bublina v tvare šípky doprava 9"/>
          <p:cNvSpPr/>
          <p:nvPr/>
        </p:nvSpPr>
        <p:spPr>
          <a:xfrm>
            <a:off x="3526402" y="2588148"/>
            <a:ext cx="2075290" cy="652008"/>
          </a:xfrm>
          <a:prstGeom prst="right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000" dirty="0" smtClean="0"/>
              <a:t>samohlásky</a:t>
            </a:r>
            <a:endParaRPr lang="sk-SK" sz="2000" dirty="0"/>
          </a:p>
        </p:txBody>
      </p:sp>
      <p:sp>
        <p:nvSpPr>
          <p:cNvPr id="14" name="BlokTextu 13"/>
          <p:cNvSpPr txBox="1"/>
          <p:nvPr/>
        </p:nvSpPr>
        <p:spPr>
          <a:xfrm>
            <a:off x="6026029" y="2778491"/>
            <a:ext cx="28624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/>
              <a:t>a, á, ä, e, é, i, í, o, ó, u, ú, y, ý </a:t>
            </a:r>
            <a:br>
              <a:rPr lang="sk-SK" sz="2000" dirty="0"/>
            </a:br>
            <a:r>
              <a:rPr lang="sk-SK" sz="2000" dirty="0"/>
              <a:t/>
            </a:r>
            <a:br>
              <a:rPr lang="sk-SK" sz="2000" dirty="0"/>
            </a:br>
            <a:endParaRPr lang="sk-SK" sz="2000" dirty="0"/>
          </a:p>
        </p:txBody>
      </p:sp>
      <p:sp>
        <p:nvSpPr>
          <p:cNvPr id="15" name="Bublina v tvare šípky doprava 14"/>
          <p:cNvSpPr/>
          <p:nvPr/>
        </p:nvSpPr>
        <p:spPr>
          <a:xfrm>
            <a:off x="3526402" y="3458815"/>
            <a:ext cx="2075290" cy="644057"/>
          </a:xfrm>
          <a:prstGeom prst="right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dvojhlásky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6026029" y="3580788"/>
            <a:ext cx="2252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err="1"/>
              <a:t>i</a:t>
            </a:r>
            <a:r>
              <a:rPr lang="sk-SK" sz="2000" dirty="0" err="1" smtClean="0"/>
              <a:t>a</a:t>
            </a:r>
            <a:r>
              <a:rPr lang="sk-SK" sz="2000" dirty="0" smtClean="0"/>
              <a:t>, </a:t>
            </a:r>
            <a:r>
              <a:rPr lang="sk-SK" sz="2000" dirty="0" err="1" smtClean="0"/>
              <a:t>ie</a:t>
            </a:r>
            <a:r>
              <a:rPr lang="sk-SK" sz="2000" dirty="0" smtClean="0"/>
              <a:t>, </a:t>
            </a:r>
            <a:r>
              <a:rPr lang="sk-SK" sz="2000" dirty="0" err="1" smtClean="0"/>
              <a:t>iu</a:t>
            </a:r>
            <a:r>
              <a:rPr lang="sk-SK" sz="2000" dirty="0" smtClean="0"/>
              <a:t>, ô</a:t>
            </a:r>
            <a:endParaRPr lang="sk-SK" sz="2000" dirty="0"/>
          </a:p>
        </p:txBody>
      </p:sp>
      <p:sp>
        <p:nvSpPr>
          <p:cNvPr id="17" name="Bublina v tvare šípky doprava 16"/>
          <p:cNvSpPr/>
          <p:nvPr/>
        </p:nvSpPr>
        <p:spPr>
          <a:xfrm>
            <a:off x="3526402" y="4357887"/>
            <a:ext cx="2075290" cy="691764"/>
          </a:xfrm>
          <a:prstGeom prst="righ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spoluhlásky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6026029" y="4357887"/>
            <a:ext cx="5883964" cy="2031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tvrdé: h, ch, k, g, d, t, n, l</a:t>
            </a:r>
            <a:br>
              <a:rPr lang="sk-SK" dirty="0"/>
            </a:br>
            <a:r>
              <a:rPr lang="sk-SK" dirty="0"/>
              <a:t>mäkké: č, </a:t>
            </a:r>
            <a:r>
              <a:rPr lang="sk-SK" dirty="0" err="1"/>
              <a:t>dž</a:t>
            </a:r>
            <a:r>
              <a:rPr lang="sk-SK" dirty="0"/>
              <a:t>, š, ž, c, </a:t>
            </a:r>
            <a:r>
              <a:rPr lang="sk-SK" dirty="0" err="1"/>
              <a:t>dz</a:t>
            </a:r>
            <a:r>
              <a:rPr lang="sk-SK" dirty="0"/>
              <a:t>, j, ď, ť, ň, ľ</a:t>
            </a:r>
            <a:br>
              <a:rPr lang="sk-SK" dirty="0"/>
            </a:br>
            <a:r>
              <a:rPr lang="sk-SK" dirty="0"/>
              <a:t>obojaké: b, m, p, r, s, v, z, f</a:t>
            </a:r>
            <a:br>
              <a:rPr lang="sk-SK" dirty="0"/>
            </a:br>
            <a:r>
              <a:rPr lang="sk-SK" dirty="0"/>
              <a:t>znelé párové: b, d, ď, </a:t>
            </a:r>
            <a:r>
              <a:rPr lang="sk-SK" dirty="0" err="1"/>
              <a:t>dz</a:t>
            </a:r>
            <a:r>
              <a:rPr lang="sk-SK" dirty="0"/>
              <a:t>, </a:t>
            </a:r>
            <a:r>
              <a:rPr lang="sk-SK" dirty="0" err="1"/>
              <a:t>dž</a:t>
            </a:r>
            <a:r>
              <a:rPr lang="sk-SK" dirty="0"/>
              <a:t>, z, ž, g, h, v</a:t>
            </a:r>
            <a:br>
              <a:rPr lang="sk-SK" dirty="0"/>
            </a:br>
            <a:r>
              <a:rPr lang="sk-SK" dirty="0"/>
              <a:t>neznelé párové: p, t, ť, c, č, s, š, k, ch, f</a:t>
            </a:r>
            <a:br>
              <a:rPr lang="sk-SK" dirty="0"/>
            </a:br>
            <a:r>
              <a:rPr lang="sk-SK" dirty="0"/>
              <a:t>znelé nepárové: m, n, ň, l, ĺ, ľ, r, ŕ, j</a:t>
            </a:r>
            <a:br>
              <a:rPr lang="sk-SK" dirty="0"/>
            </a:br>
            <a:r>
              <a:rPr lang="sk-SK" dirty="0"/>
              <a:t>slabičné spoluhlásky: l, ĺ, r, ŕ</a:t>
            </a:r>
          </a:p>
        </p:txBody>
      </p:sp>
      <p:sp>
        <p:nvSpPr>
          <p:cNvPr id="24" name="Usmiata tvár 23"/>
          <p:cNvSpPr/>
          <p:nvPr/>
        </p:nvSpPr>
        <p:spPr>
          <a:xfrm>
            <a:off x="11477596" y="6284352"/>
            <a:ext cx="522514" cy="46155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215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2136" y="1655431"/>
            <a:ext cx="4486656" cy="1141497"/>
          </a:xfrm>
        </p:spPr>
        <p:txBody>
          <a:bodyPr/>
          <a:lstStyle/>
          <a:p>
            <a:r>
              <a:rPr lang="sk-SK" dirty="0" smtClean="0"/>
              <a:t>Spodobovanie</a:t>
            </a:r>
            <a:br>
              <a:rPr lang="sk-SK" dirty="0" smtClean="0"/>
            </a:br>
            <a:r>
              <a:rPr lang="sk-SK" dirty="0" smtClean="0"/>
              <a:t>nastáva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640664" y="1521539"/>
            <a:ext cx="4815840" cy="3727571"/>
          </a:xfrm>
        </p:spPr>
        <p:txBody>
          <a:bodyPr/>
          <a:lstStyle/>
          <a:p>
            <a:r>
              <a:rPr lang="sk-SK" dirty="0" smtClean="0"/>
              <a:t>Na konci slova pred prestávkou:   </a:t>
            </a:r>
            <a:r>
              <a:rPr lang="sk-SK" dirty="0" smtClean="0">
                <a:solidFill>
                  <a:srgbClr val="00B0F0"/>
                </a:solidFill>
              </a:rPr>
              <a:t>Po</a:t>
            </a:r>
            <a:r>
              <a:rPr lang="sk-SK" dirty="0" smtClean="0">
                <a:solidFill>
                  <a:srgbClr val="7030A0"/>
                </a:solidFill>
              </a:rPr>
              <a:t>ď</a:t>
            </a:r>
            <a:r>
              <a:rPr lang="sk-SK" dirty="0" smtClean="0">
                <a:solidFill>
                  <a:srgbClr val="00B0F0"/>
                </a:solidFill>
              </a:rPr>
              <a:t>!</a:t>
            </a:r>
            <a:endParaRPr lang="sk-SK" dirty="0">
              <a:solidFill>
                <a:srgbClr val="00B0F0"/>
              </a:solidFill>
            </a:endParaRPr>
          </a:p>
          <a:p>
            <a:endParaRPr lang="sk-SK" dirty="0" smtClean="0">
              <a:solidFill>
                <a:srgbClr val="0070C0"/>
              </a:solidFill>
            </a:endParaRPr>
          </a:p>
          <a:p>
            <a:r>
              <a:rPr lang="sk-SK" dirty="0" smtClean="0"/>
              <a:t>Vnútri slova – v predpone:   </a:t>
            </a:r>
            <a:r>
              <a:rPr lang="sk-SK" dirty="0" smtClean="0">
                <a:solidFill>
                  <a:srgbClr val="0070C0"/>
                </a:solidFill>
              </a:rPr>
              <a:t>ro</a:t>
            </a:r>
            <a:r>
              <a:rPr lang="sk-SK" b="1" dirty="0" smtClean="0">
                <a:solidFill>
                  <a:srgbClr val="7030A0"/>
                </a:solidFill>
              </a:rPr>
              <a:t>z</a:t>
            </a:r>
            <a:r>
              <a:rPr lang="sk-SK" dirty="0" smtClean="0">
                <a:solidFill>
                  <a:srgbClr val="0070C0"/>
                </a:solidFill>
              </a:rPr>
              <a:t>kázať</a:t>
            </a:r>
          </a:p>
          <a:p>
            <a:r>
              <a:rPr lang="sk-SK" dirty="0" smtClean="0">
                <a:solidFill>
                  <a:srgbClr val="0070C0"/>
                </a:solidFill>
              </a:rPr>
              <a:t>                   </a:t>
            </a:r>
            <a:r>
              <a:rPr lang="sk-SK" dirty="0" smtClean="0"/>
              <a:t>- pred príponou:     </a:t>
            </a:r>
            <a:r>
              <a:rPr lang="sk-SK" dirty="0" smtClean="0">
                <a:solidFill>
                  <a:srgbClr val="0070C0"/>
                </a:solidFill>
              </a:rPr>
              <a:t>Jo</a:t>
            </a:r>
            <a:r>
              <a:rPr lang="sk-SK" b="1" dirty="0" smtClean="0">
                <a:solidFill>
                  <a:srgbClr val="7030A0"/>
                </a:solidFill>
              </a:rPr>
              <a:t>ž</a:t>
            </a:r>
            <a:r>
              <a:rPr lang="sk-SK" dirty="0" smtClean="0">
                <a:solidFill>
                  <a:srgbClr val="0070C0"/>
                </a:solidFill>
              </a:rPr>
              <a:t>ko</a:t>
            </a:r>
          </a:p>
          <a:p>
            <a:endParaRPr lang="sk-SK" dirty="0">
              <a:solidFill>
                <a:srgbClr val="0070C0"/>
              </a:solidFill>
            </a:endParaRPr>
          </a:p>
          <a:p>
            <a:r>
              <a:rPr lang="sk-SK" dirty="0" smtClean="0"/>
              <a:t>Na hraniciach slov pri splývavej výslovnosti:</a:t>
            </a:r>
          </a:p>
          <a:p>
            <a:r>
              <a:rPr lang="sk-SK" dirty="0">
                <a:solidFill>
                  <a:srgbClr val="0070C0"/>
                </a:solidFill>
              </a:rPr>
              <a:t> </a:t>
            </a:r>
            <a:r>
              <a:rPr lang="sk-SK" dirty="0" smtClean="0">
                <a:solidFill>
                  <a:srgbClr val="0070C0"/>
                </a:solidFill>
              </a:rPr>
              <a:t>                      Výťa</a:t>
            </a:r>
            <a:r>
              <a:rPr lang="sk-SK" dirty="0" smtClean="0">
                <a:solidFill>
                  <a:srgbClr val="7030A0"/>
                </a:solidFill>
              </a:rPr>
              <a:t>h </a:t>
            </a:r>
            <a:r>
              <a:rPr lang="sk-SK" dirty="0" smtClean="0">
                <a:solidFill>
                  <a:srgbClr val="0070C0"/>
                </a:solidFill>
              </a:rPr>
              <a:t>stojí.</a:t>
            </a:r>
          </a:p>
          <a:p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12" name="Voľný tvar 11"/>
          <p:cNvSpPr/>
          <p:nvPr/>
        </p:nvSpPr>
        <p:spPr>
          <a:xfrm flipV="1">
            <a:off x="2941982" y="6506156"/>
            <a:ext cx="45719" cy="45719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Voľný tvar 20"/>
          <p:cNvSpPr/>
          <p:nvPr/>
        </p:nvSpPr>
        <p:spPr>
          <a:xfrm>
            <a:off x="10834494" y="5859347"/>
            <a:ext cx="759931" cy="702562"/>
          </a:xfrm>
          <a:custGeom>
            <a:avLst/>
            <a:gdLst>
              <a:gd name="connsiteX0" fmla="*/ 337089 w 759931"/>
              <a:gd name="connsiteY0" fmla="*/ 565307 h 702562"/>
              <a:gd name="connsiteX1" fmla="*/ 289381 w 759931"/>
              <a:gd name="connsiteY1" fmla="*/ 589161 h 702562"/>
              <a:gd name="connsiteX2" fmla="*/ 249624 w 759931"/>
              <a:gd name="connsiteY2" fmla="*/ 613015 h 702562"/>
              <a:gd name="connsiteX3" fmla="*/ 225770 w 759931"/>
              <a:gd name="connsiteY3" fmla="*/ 628917 h 702562"/>
              <a:gd name="connsiteX4" fmla="*/ 162160 w 759931"/>
              <a:gd name="connsiteY4" fmla="*/ 644820 h 702562"/>
              <a:gd name="connsiteX5" fmla="*/ 66744 w 759931"/>
              <a:gd name="connsiteY5" fmla="*/ 660723 h 702562"/>
              <a:gd name="connsiteX6" fmla="*/ 3134 w 759931"/>
              <a:gd name="connsiteY6" fmla="*/ 676625 h 702562"/>
              <a:gd name="connsiteX7" fmla="*/ 11085 w 759931"/>
              <a:gd name="connsiteY7" fmla="*/ 644820 h 702562"/>
              <a:gd name="connsiteX8" fmla="*/ 66744 w 759931"/>
              <a:gd name="connsiteY8" fmla="*/ 573258 h 702562"/>
              <a:gd name="connsiteX9" fmla="*/ 74696 w 759931"/>
              <a:gd name="connsiteY9" fmla="*/ 533502 h 702562"/>
              <a:gd name="connsiteX10" fmla="*/ 90598 w 759931"/>
              <a:gd name="connsiteY10" fmla="*/ 485794 h 702562"/>
              <a:gd name="connsiteX11" fmla="*/ 98549 w 759931"/>
              <a:gd name="connsiteY11" fmla="*/ 438086 h 702562"/>
              <a:gd name="connsiteX12" fmla="*/ 162160 w 759931"/>
              <a:gd name="connsiteY12" fmla="*/ 453989 h 702562"/>
              <a:gd name="connsiteX13" fmla="*/ 186014 w 759931"/>
              <a:gd name="connsiteY13" fmla="*/ 469891 h 702562"/>
              <a:gd name="connsiteX14" fmla="*/ 209868 w 759931"/>
              <a:gd name="connsiteY14" fmla="*/ 477843 h 702562"/>
              <a:gd name="connsiteX15" fmla="*/ 281429 w 759931"/>
              <a:gd name="connsiteY15" fmla="*/ 493745 h 702562"/>
              <a:gd name="connsiteX16" fmla="*/ 305283 w 759931"/>
              <a:gd name="connsiteY16" fmla="*/ 509648 h 702562"/>
              <a:gd name="connsiteX17" fmla="*/ 257576 w 759931"/>
              <a:gd name="connsiteY17" fmla="*/ 477843 h 702562"/>
              <a:gd name="connsiteX18" fmla="*/ 217819 w 759931"/>
              <a:gd name="connsiteY18" fmla="*/ 469891 h 702562"/>
              <a:gd name="connsiteX19" fmla="*/ 130355 w 759931"/>
              <a:gd name="connsiteY19" fmla="*/ 446037 h 702562"/>
              <a:gd name="connsiteX20" fmla="*/ 178063 w 759931"/>
              <a:gd name="connsiteY20" fmla="*/ 430135 h 702562"/>
              <a:gd name="connsiteX21" fmla="*/ 249624 w 759931"/>
              <a:gd name="connsiteY21" fmla="*/ 390378 h 702562"/>
              <a:gd name="connsiteX22" fmla="*/ 297332 w 759931"/>
              <a:gd name="connsiteY22" fmla="*/ 342670 h 702562"/>
              <a:gd name="connsiteX23" fmla="*/ 313235 w 759931"/>
              <a:gd name="connsiteY23" fmla="*/ 318816 h 702562"/>
              <a:gd name="connsiteX24" fmla="*/ 360943 w 759931"/>
              <a:gd name="connsiteY24" fmla="*/ 279060 h 702562"/>
              <a:gd name="connsiteX25" fmla="*/ 416602 w 759931"/>
              <a:gd name="connsiteY25" fmla="*/ 223401 h 702562"/>
              <a:gd name="connsiteX26" fmla="*/ 464309 w 759931"/>
              <a:gd name="connsiteY26" fmla="*/ 191596 h 702562"/>
              <a:gd name="connsiteX27" fmla="*/ 488163 w 759931"/>
              <a:gd name="connsiteY27" fmla="*/ 175693 h 702562"/>
              <a:gd name="connsiteX28" fmla="*/ 512017 w 759931"/>
              <a:gd name="connsiteY28" fmla="*/ 183644 h 702562"/>
              <a:gd name="connsiteX29" fmla="*/ 559725 w 759931"/>
              <a:gd name="connsiteY29" fmla="*/ 215450 h 702562"/>
              <a:gd name="connsiteX30" fmla="*/ 583579 w 759931"/>
              <a:gd name="connsiteY30" fmla="*/ 223401 h 702562"/>
              <a:gd name="connsiteX31" fmla="*/ 607433 w 759931"/>
              <a:gd name="connsiteY31" fmla="*/ 247255 h 702562"/>
              <a:gd name="connsiteX32" fmla="*/ 631287 w 759931"/>
              <a:gd name="connsiteY32" fmla="*/ 263157 h 702562"/>
              <a:gd name="connsiteX33" fmla="*/ 591530 w 759931"/>
              <a:gd name="connsiteY33" fmla="*/ 302914 h 702562"/>
              <a:gd name="connsiteX34" fmla="*/ 543823 w 759931"/>
              <a:gd name="connsiteY34" fmla="*/ 318816 h 702562"/>
              <a:gd name="connsiteX35" fmla="*/ 504066 w 759931"/>
              <a:gd name="connsiteY35" fmla="*/ 350622 h 702562"/>
              <a:gd name="connsiteX36" fmla="*/ 456358 w 759931"/>
              <a:gd name="connsiteY36" fmla="*/ 382427 h 702562"/>
              <a:gd name="connsiteX37" fmla="*/ 424553 w 759931"/>
              <a:gd name="connsiteY37" fmla="*/ 430135 h 702562"/>
              <a:gd name="connsiteX38" fmla="*/ 408650 w 759931"/>
              <a:gd name="connsiteY38" fmla="*/ 453989 h 702562"/>
              <a:gd name="connsiteX39" fmla="*/ 384796 w 759931"/>
              <a:gd name="connsiteY39" fmla="*/ 501696 h 702562"/>
              <a:gd name="connsiteX40" fmla="*/ 360943 w 759931"/>
              <a:gd name="connsiteY40" fmla="*/ 517599 h 702562"/>
              <a:gd name="connsiteX41" fmla="*/ 368894 w 759931"/>
              <a:gd name="connsiteY41" fmla="*/ 620966 h 702562"/>
              <a:gd name="connsiteX42" fmla="*/ 376845 w 759931"/>
              <a:gd name="connsiteY42" fmla="*/ 700479 h 702562"/>
              <a:gd name="connsiteX43" fmla="*/ 360943 w 759931"/>
              <a:gd name="connsiteY43" fmla="*/ 676625 h 702562"/>
              <a:gd name="connsiteX44" fmla="*/ 352991 w 759931"/>
              <a:gd name="connsiteY44" fmla="*/ 636869 h 702562"/>
              <a:gd name="connsiteX45" fmla="*/ 345040 w 759931"/>
              <a:gd name="connsiteY45" fmla="*/ 589161 h 702562"/>
              <a:gd name="connsiteX46" fmla="*/ 337089 w 759931"/>
              <a:gd name="connsiteY46" fmla="*/ 565307 h 702562"/>
              <a:gd name="connsiteX47" fmla="*/ 400699 w 759931"/>
              <a:gd name="connsiteY47" fmla="*/ 565307 h 702562"/>
              <a:gd name="connsiteX48" fmla="*/ 424553 w 759931"/>
              <a:gd name="connsiteY48" fmla="*/ 581210 h 702562"/>
              <a:gd name="connsiteX49" fmla="*/ 472261 w 759931"/>
              <a:gd name="connsiteY49" fmla="*/ 597112 h 702562"/>
              <a:gd name="connsiteX50" fmla="*/ 496115 w 759931"/>
              <a:gd name="connsiteY50" fmla="*/ 605063 h 702562"/>
              <a:gd name="connsiteX51" fmla="*/ 519969 w 759931"/>
              <a:gd name="connsiteY51" fmla="*/ 613015 h 702562"/>
              <a:gd name="connsiteX52" fmla="*/ 496115 w 759931"/>
              <a:gd name="connsiteY52" fmla="*/ 605063 h 702562"/>
              <a:gd name="connsiteX53" fmla="*/ 448407 w 759931"/>
              <a:gd name="connsiteY53" fmla="*/ 589161 h 702562"/>
              <a:gd name="connsiteX54" fmla="*/ 424553 w 759931"/>
              <a:gd name="connsiteY54" fmla="*/ 581210 h 702562"/>
              <a:gd name="connsiteX55" fmla="*/ 384796 w 759931"/>
              <a:gd name="connsiteY55" fmla="*/ 541453 h 702562"/>
              <a:gd name="connsiteX56" fmla="*/ 392748 w 759931"/>
              <a:gd name="connsiteY56" fmla="*/ 509648 h 702562"/>
              <a:gd name="connsiteX57" fmla="*/ 400699 w 759931"/>
              <a:gd name="connsiteY57" fmla="*/ 485794 h 702562"/>
              <a:gd name="connsiteX58" fmla="*/ 440456 w 759931"/>
              <a:gd name="connsiteY58" fmla="*/ 438086 h 702562"/>
              <a:gd name="connsiteX59" fmla="*/ 488163 w 759931"/>
              <a:gd name="connsiteY59" fmla="*/ 406281 h 702562"/>
              <a:gd name="connsiteX60" fmla="*/ 535871 w 759931"/>
              <a:gd name="connsiteY60" fmla="*/ 382427 h 702562"/>
              <a:gd name="connsiteX61" fmla="*/ 583579 w 759931"/>
              <a:gd name="connsiteY61" fmla="*/ 350622 h 702562"/>
              <a:gd name="connsiteX62" fmla="*/ 607433 w 759931"/>
              <a:gd name="connsiteY62" fmla="*/ 334719 h 702562"/>
              <a:gd name="connsiteX63" fmla="*/ 631287 w 759931"/>
              <a:gd name="connsiteY63" fmla="*/ 310865 h 702562"/>
              <a:gd name="connsiteX64" fmla="*/ 655141 w 759931"/>
              <a:gd name="connsiteY64" fmla="*/ 422183 h 702562"/>
              <a:gd name="connsiteX65" fmla="*/ 686946 w 759931"/>
              <a:gd name="connsiteY65" fmla="*/ 493745 h 702562"/>
              <a:gd name="connsiteX66" fmla="*/ 663092 w 759931"/>
              <a:gd name="connsiteY66" fmla="*/ 422183 h 702562"/>
              <a:gd name="connsiteX67" fmla="*/ 655141 w 759931"/>
              <a:gd name="connsiteY67" fmla="*/ 398330 h 702562"/>
              <a:gd name="connsiteX68" fmla="*/ 647189 w 759931"/>
              <a:gd name="connsiteY68" fmla="*/ 358573 h 702562"/>
              <a:gd name="connsiteX69" fmla="*/ 631287 w 759931"/>
              <a:gd name="connsiteY69" fmla="*/ 310865 h 702562"/>
              <a:gd name="connsiteX70" fmla="*/ 623336 w 759931"/>
              <a:gd name="connsiteY70" fmla="*/ 287011 h 702562"/>
              <a:gd name="connsiteX71" fmla="*/ 686946 w 759931"/>
              <a:gd name="connsiteY71" fmla="*/ 326768 h 702562"/>
              <a:gd name="connsiteX72" fmla="*/ 710800 w 759931"/>
              <a:gd name="connsiteY72" fmla="*/ 342670 h 702562"/>
              <a:gd name="connsiteX73" fmla="*/ 710800 w 759931"/>
              <a:gd name="connsiteY73" fmla="*/ 350622 h 702562"/>
              <a:gd name="connsiteX74" fmla="*/ 686946 w 759931"/>
              <a:gd name="connsiteY74" fmla="*/ 334719 h 702562"/>
              <a:gd name="connsiteX75" fmla="*/ 655141 w 759931"/>
              <a:gd name="connsiteY75" fmla="*/ 326768 h 702562"/>
              <a:gd name="connsiteX76" fmla="*/ 615384 w 759931"/>
              <a:gd name="connsiteY76" fmla="*/ 294963 h 702562"/>
              <a:gd name="connsiteX77" fmla="*/ 591530 w 759931"/>
              <a:gd name="connsiteY77" fmla="*/ 279060 h 702562"/>
              <a:gd name="connsiteX78" fmla="*/ 575628 w 759931"/>
              <a:gd name="connsiteY78" fmla="*/ 255206 h 702562"/>
              <a:gd name="connsiteX79" fmla="*/ 527920 w 759931"/>
              <a:gd name="connsiteY79" fmla="*/ 223401 h 702562"/>
              <a:gd name="connsiteX80" fmla="*/ 504066 w 759931"/>
              <a:gd name="connsiteY80" fmla="*/ 199547 h 702562"/>
              <a:gd name="connsiteX81" fmla="*/ 496115 w 759931"/>
              <a:gd name="connsiteY81" fmla="*/ 175693 h 702562"/>
              <a:gd name="connsiteX82" fmla="*/ 480212 w 759931"/>
              <a:gd name="connsiteY82" fmla="*/ 151839 h 702562"/>
              <a:gd name="connsiteX83" fmla="*/ 488163 w 759931"/>
              <a:gd name="connsiteY83" fmla="*/ 112083 h 702562"/>
              <a:gd name="connsiteX84" fmla="*/ 567676 w 759931"/>
              <a:gd name="connsiteY84" fmla="*/ 127985 h 702562"/>
              <a:gd name="connsiteX85" fmla="*/ 615384 w 759931"/>
              <a:gd name="connsiteY85" fmla="*/ 143888 h 702562"/>
              <a:gd name="connsiteX86" fmla="*/ 639238 w 759931"/>
              <a:gd name="connsiteY86" fmla="*/ 151839 h 702562"/>
              <a:gd name="connsiteX87" fmla="*/ 583579 w 759931"/>
              <a:gd name="connsiteY87" fmla="*/ 167742 h 702562"/>
              <a:gd name="connsiteX88" fmla="*/ 551774 w 759931"/>
              <a:gd name="connsiteY88" fmla="*/ 159790 h 702562"/>
              <a:gd name="connsiteX89" fmla="*/ 575628 w 759931"/>
              <a:gd name="connsiteY89" fmla="*/ 80277 h 702562"/>
              <a:gd name="connsiteX90" fmla="*/ 615384 w 759931"/>
              <a:gd name="connsiteY90" fmla="*/ 24618 h 702562"/>
              <a:gd name="connsiteX91" fmla="*/ 631287 w 759931"/>
              <a:gd name="connsiteY91" fmla="*/ 764 h 702562"/>
              <a:gd name="connsiteX92" fmla="*/ 663092 w 759931"/>
              <a:gd name="connsiteY92" fmla="*/ 8716 h 702562"/>
              <a:gd name="connsiteX93" fmla="*/ 671043 w 759931"/>
              <a:gd name="connsiteY93" fmla="*/ 8716 h 70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759931" h="702562">
                <a:moveTo>
                  <a:pt x="337089" y="565307"/>
                </a:moveTo>
                <a:cubicBezTo>
                  <a:pt x="321186" y="573258"/>
                  <a:pt x="304990" y="580647"/>
                  <a:pt x="289381" y="589161"/>
                </a:cubicBezTo>
                <a:cubicBezTo>
                  <a:pt x="275813" y="596561"/>
                  <a:pt x="262730" y="604824"/>
                  <a:pt x="249624" y="613015"/>
                </a:cubicBezTo>
                <a:cubicBezTo>
                  <a:pt x="241520" y="618080"/>
                  <a:pt x="234317" y="624643"/>
                  <a:pt x="225770" y="628917"/>
                </a:cubicBezTo>
                <a:cubicBezTo>
                  <a:pt x="207590" y="638007"/>
                  <a:pt x="180314" y="640282"/>
                  <a:pt x="162160" y="644820"/>
                </a:cubicBezTo>
                <a:cubicBezTo>
                  <a:pt x="87561" y="663469"/>
                  <a:pt x="226746" y="642944"/>
                  <a:pt x="66744" y="660723"/>
                </a:cubicBezTo>
                <a:cubicBezTo>
                  <a:pt x="56160" y="664251"/>
                  <a:pt x="9038" y="681053"/>
                  <a:pt x="3134" y="676625"/>
                </a:cubicBezTo>
                <a:cubicBezTo>
                  <a:pt x="-5608" y="670068"/>
                  <a:pt x="6198" y="654594"/>
                  <a:pt x="11085" y="644820"/>
                </a:cubicBezTo>
                <a:cubicBezTo>
                  <a:pt x="30106" y="606777"/>
                  <a:pt x="40566" y="599436"/>
                  <a:pt x="66744" y="573258"/>
                </a:cubicBezTo>
                <a:cubicBezTo>
                  <a:pt x="69395" y="560006"/>
                  <a:pt x="71140" y="546540"/>
                  <a:pt x="74696" y="533502"/>
                </a:cubicBezTo>
                <a:cubicBezTo>
                  <a:pt x="79107" y="517330"/>
                  <a:pt x="87842" y="502329"/>
                  <a:pt x="90598" y="485794"/>
                </a:cubicBezTo>
                <a:lnTo>
                  <a:pt x="98549" y="438086"/>
                </a:lnTo>
                <a:cubicBezTo>
                  <a:pt x="113678" y="441112"/>
                  <a:pt x="145856" y="445837"/>
                  <a:pt x="162160" y="453989"/>
                </a:cubicBezTo>
                <a:cubicBezTo>
                  <a:pt x="170707" y="458263"/>
                  <a:pt x="177467" y="465617"/>
                  <a:pt x="186014" y="469891"/>
                </a:cubicBezTo>
                <a:cubicBezTo>
                  <a:pt x="193511" y="473639"/>
                  <a:pt x="201809" y="475540"/>
                  <a:pt x="209868" y="477843"/>
                </a:cubicBezTo>
                <a:cubicBezTo>
                  <a:pt x="236064" y="485328"/>
                  <a:pt x="254108" y="488281"/>
                  <a:pt x="281429" y="493745"/>
                </a:cubicBezTo>
                <a:lnTo>
                  <a:pt x="305283" y="509648"/>
                </a:lnTo>
                <a:cubicBezTo>
                  <a:pt x="289381" y="499046"/>
                  <a:pt x="276317" y="481591"/>
                  <a:pt x="257576" y="477843"/>
                </a:cubicBezTo>
                <a:cubicBezTo>
                  <a:pt x="244324" y="475192"/>
                  <a:pt x="230858" y="473447"/>
                  <a:pt x="217819" y="469891"/>
                </a:cubicBezTo>
                <a:cubicBezTo>
                  <a:pt x="106845" y="439626"/>
                  <a:pt x="227218" y="465411"/>
                  <a:pt x="130355" y="446037"/>
                </a:cubicBezTo>
                <a:cubicBezTo>
                  <a:pt x="146258" y="440736"/>
                  <a:pt x="164116" y="439433"/>
                  <a:pt x="178063" y="430135"/>
                </a:cubicBezTo>
                <a:cubicBezTo>
                  <a:pt x="232744" y="393681"/>
                  <a:pt x="207639" y="404374"/>
                  <a:pt x="249624" y="390378"/>
                </a:cubicBezTo>
                <a:cubicBezTo>
                  <a:pt x="265527" y="374475"/>
                  <a:pt x="284857" y="361382"/>
                  <a:pt x="297332" y="342670"/>
                </a:cubicBezTo>
                <a:cubicBezTo>
                  <a:pt x="302633" y="334719"/>
                  <a:pt x="307117" y="326157"/>
                  <a:pt x="313235" y="318816"/>
                </a:cubicBezTo>
                <a:cubicBezTo>
                  <a:pt x="332366" y="295860"/>
                  <a:pt x="337490" y="294696"/>
                  <a:pt x="360943" y="279060"/>
                </a:cubicBezTo>
                <a:cubicBezTo>
                  <a:pt x="397397" y="224378"/>
                  <a:pt x="374616" y="237396"/>
                  <a:pt x="416602" y="223401"/>
                </a:cubicBezTo>
                <a:lnTo>
                  <a:pt x="464309" y="191596"/>
                </a:lnTo>
                <a:lnTo>
                  <a:pt x="488163" y="175693"/>
                </a:lnTo>
                <a:cubicBezTo>
                  <a:pt x="496114" y="178343"/>
                  <a:pt x="504690" y="179574"/>
                  <a:pt x="512017" y="183644"/>
                </a:cubicBezTo>
                <a:cubicBezTo>
                  <a:pt x="528725" y="192926"/>
                  <a:pt x="541593" y="209406"/>
                  <a:pt x="559725" y="215450"/>
                </a:cubicBezTo>
                <a:lnTo>
                  <a:pt x="583579" y="223401"/>
                </a:lnTo>
                <a:cubicBezTo>
                  <a:pt x="591530" y="231352"/>
                  <a:pt x="598794" y="240056"/>
                  <a:pt x="607433" y="247255"/>
                </a:cubicBezTo>
                <a:cubicBezTo>
                  <a:pt x="614774" y="253373"/>
                  <a:pt x="629413" y="253786"/>
                  <a:pt x="631287" y="263157"/>
                </a:cubicBezTo>
                <a:cubicBezTo>
                  <a:pt x="634100" y="277220"/>
                  <a:pt x="599319" y="299452"/>
                  <a:pt x="591530" y="302914"/>
                </a:cubicBezTo>
                <a:cubicBezTo>
                  <a:pt x="576212" y="309722"/>
                  <a:pt x="543823" y="318816"/>
                  <a:pt x="543823" y="318816"/>
                </a:cubicBezTo>
                <a:cubicBezTo>
                  <a:pt x="508257" y="372164"/>
                  <a:pt x="550154" y="319896"/>
                  <a:pt x="504066" y="350622"/>
                </a:cubicBezTo>
                <a:cubicBezTo>
                  <a:pt x="444509" y="390328"/>
                  <a:pt x="513074" y="363522"/>
                  <a:pt x="456358" y="382427"/>
                </a:cubicBezTo>
                <a:lnTo>
                  <a:pt x="424553" y="430135"/>
                </a:lnTo>
                <a:lnTo>
                  <a:pt x="408650" y="453989"/>
                </a:lnTo>
                <a:cubicBezTo>
                  <a:pt x="402183" y="473392"/>
                  <a:pt x="400212" y="486280"/>
                  <a:pt x="384796" y="501696"/>
                </a:cubicBezTo>
                <a:cubicBezTo>
                  <a:pt x="378039" y="508453"/>
                  <a:pt x="368894" y="512298"/>
                  <a:pt x="360943" y="517599"/>
                </a:cubicBezTo>
                <a:cubicBezTo>
                  <a:pt x="363593" y="552055"/>
                  <a:pt x="365900" y="586538"/>
                  <a:pt x="368894" y="620966"/>
                </a:cubicBezTo>
                <a:cubicBezTo>
                  <a:pt x="371201" y="647502"/>
                  <a:pt x="380612" y="674110"/>
                  <a:pt x="376845" y="700479"/>
                </a:cubicBezTo>
                <a:cubicBezTo>
                  <a:pt x="375494" y="709939"/>
                  <a:pt x="366244" y="684576"/>
                  <a:pt x="360943" y="676625"/>
                </a:cubicBezTo>
                <a:cubicBezTo>
                  <a:pt x="358292" y="663373"/>
                  <a:pt x="355409" y="650165"/>
                  <a:pt x="352991" y="636869"/>
                </a:cubicBezTo>
                <a:cubicBezTo>
                  <a:pt x="350107" y="621007"/>
                  <a:pt x="348537" y="604899"/>
                  <a:pt x="345040" y="589161"/>
                </a:cubicBezTo>
                <a:cubicBezTo>
                  <a:pt x="343222" y="580979"/>
                  <a:pt x="339739" y="573258"/>
                  <a:pt x="337089" y="565307"/>
                </a:cubicBezTo>
                <a:cubicBezTo>
                  <a:pt x="366413" y="555533"/>
                  <a:pt x="364578" y="551761"/>
                  <a:pt x="400699" y="565307"/>
                </a:cubicBezTo>
                <a:cubicBezTo>
                  <a:pt x="409647" y="568662"/>
                  <a:pt x="415820" y="577329"/>
                  <a:pt x="424553" y="581210"/>
                </a:cubicBezTo>
                <a:cubicBezTo>
                  <a:pt x="439871" y="588018"/>
                  <a:pt x="456358" y="591811"/>
                  <a:pt x="472261" y="597112"/>
                </a:cubicBezTo>
                <a:lnTo>
                  <a:pt x="496115" y="605063"/>
                </a:lnTo>
                <a:lnTo>
                  <a:pt x="519969" y="613015"/>
                </a:lnTo>
                <a:lnTo>
                  <a:pt x="496115" y="605063"/>
                </a:lnTo>
                <a:lnTo>
                  <a:pt x="448407" y="589161"/>
                </a:lnTo>
                <a:lnTo>
                  <a:pt x="424553" y="581210"/>
                </a:lnTo>
                <a:cubicBezTo>
                  <a:pt x="411162" y="572282"/>
                  <a:pt x="387586" y="560982"/>
                  <a:pt x="384796" y="541453"/>
                </a:cubicBezTo>
                <a:cubicBezTo>
                  <a:pt x="383251" y="530635"/>
                  <a:pt x="389746" y="520156"/>
                  <a:pt x="392748" y="509648"/>
                </a:cubicBezTo>
                <a:cubicBezTo>
                  <a:pt x="395051" y="501589"/>
                  <a:pt x="396951" y="493291"/>
                  <a:pt x="400699" y="485794"/>
                </a:cubicBezTo>
                <a:cubicBezTo>
                  <a:pt x="409052" y="469089"/>
                  <a:pt x="426069" y="449276"/>
                  <a:pt x="440456" y="438086"/>
                </a:cubicBezTo>
                <a:cubicBezTo>
                  <a:pt x="455542" y="426352"/>
                  <a:pt x="472261" y="416883"/>
                  <a:pt x="488163" y="406281"/>
                </a:cubicBezTo>
                <a:cubicBezTo>
                  <a:pt x="518991" y="385729"/>
                  <a:pt x="502951" y="393400"/>
                  <a:pt x="535871" y="382427"/>
                </a:cubicBezTo>
                <a:lnTo>
                  <a:pt x="583579" y="350622"/>
                </a:lnTo>
                <a:cubicBezTo>
                  <a:pt x="591530" y="345321"/>
                  <a:pt x="600676" y="341476"/>
                  <a:pt x="607433" y="334719"/>
                </a:cubicBezTo>
                <a:lnTo>
                  <a:pt x="631287" y="310865"/>
                </a:lnTo>
                <a:cubicBezTo>
                  <a:pt x="667111" y="364603"/>
                  <a:pt x="635039" y="308275"/>
                  <a:pt x="655141" y="422183"/>
                </a:cubicBezTo>
                <a:cubicBezTo>
                  <a:pt x="661954" y="460792"/>
                  <a:pt x="668649" y="466300"/>
                  <a:pt x="686946" y="493745"/>
                </a:cubicBezTo>
                <a:lnTo>
                  <a:pt x="663092" y="422183"/>
                </a:lnTo>
                <a:cubicBezTo>
                  <a:pt x="660442" y="414232"/>
                  <a:pt x="656785" y="406548"/>
                  <a:pt x="655141" y="398330"/>
                </a:cubicBezTo>
                <a:cubicBezTo>
                  <a:pt x="652490" y="385078"/>
                  <a:pt x="650745" y="371612"/>
                  <a:pt x="647189" y="358573"/>
                </a:cubicBezTo>
                <a:cubicBezTo>
                  <a:pt x="642778" y="342401"/>
                  <a:pt x="636588" y="326768"/>
                  <a:pt x="631287" y="310865"/>
                </a:cubicBezTo>
                <a:cubicBezTo>
                  <a:pt x="628637" y="302914"/>
                  <a:pt x="618687" y="280037"/>
                  <a:pt x="623336" y="287011"/>
                </a:cubicBezTo>
                <a:cubicBezTo>
                  <a:pt x="661480" y="344229"/>
                  <a:pt x="607468" y="273785"/>
                  <a:pt x="686946" y="326768"/>
                </a:cubicBezTo>
                <a:cubicBezTo>
                  <a:pt x="694897" y="332069"/>
                  <a:pt x="702067" y="338789"/>
                  <a:pt x="710800" y="342670"/>
                </a:cubicBezTo>
                <a:cubicBezTo>
                  <a:pt x="748604" y="359472"/>
                  <a:pt x="799278" y="365368"/>
                  <a:pt x="710800" y="350622"/>
                </a:cubicBezTo>
                <a:cubicBezTo>
                  <a:pt x="702849" y="345321"/>
                  <a:pt x="695730" y="338483"/>
                  <a:pt x="686946" y="334719"/>
                </a:cubicBezTo>
                <a:cubicBezTo>
                  <a:pt x="676902" y="330414"/>
                  <a:pt x="664234" y="332830"/>
                  <a:pt x="655141" y="326768"/>
                </a:cubicBezTo>
                <a:cubicBezTo>
                  <a:pt x="583211" y="278815"/>
                  <a:pt x="693365" y="320956"/>
                  <a:pt x="615384" y="294963"/>
                </a:cubicBezTo>
                <a:cubicBezTo>
                  <a:pt x="607433" y="289662"/>
                  <a:pt x="598287" y="285817"/>
                  <a:pt x="591530" y="279060"/>
                </a:cubicBezTo>
                <a:cubicBezTo>
                  <a:pt x="584773" y="272303"/>
                  <a:pt x="582820" y="261499"/>
                  <a:pt x="575628" y="255206"/>
                </a:cubicBezTo>
                <a:cubicBezTo>
                  <a:pt x="561244" y="242620"/>
                  <a:pt x="541435" y="236916"/>
                  <a:pt x="527920" y="223401"/>
                </a:cubicBezTo>
                <a:lnTo>
                  <a:pt x="504066" y="199547"/>
                </a:lnTo>
                <a:cubicBezTo>
                  <a:pt x="501416" y="191596"/>
                  <a:pt x="499863" y="183190"/>
                  <a:pt x="496115" y="175693"/>
                </a:cubicBezTo>
                <a:cubicBezTo>
                  <a:pt x="491841" y="167146"/>
                  <a:pt x="481397" y="161322"/>
                  <a:pt x="480212" y="151839"/>
                </a:cubicBezTo>
                <a:cubicBezTo>
                  <a:pt x="478536" y="138429"/>
                  <a:pt x="485513" y="125335"/>
                  <a:pt x="488163" y="112083"/>
                </a:cubicBezTo>
                <a:cubicBezTo>
                  <a:pt x="514667" y="117384"/>
                  <a:pt x="542034" y="119437"/>
                  <a:pt x="567676" y="127985"/>
                </a:cubicBezTo>
                <a:lnTo>
                  <a:pt x="615384" y="143888"/>
                </a:lnTo>
                <a:lnTo>
                  <a:pt x="639238" y="151839"/>
                </a:lnTo>
                <a:cubicBezTo>
                  <a:pt x="627992" y="155587"/>
                  <a:pt x="593559" y="167742"/>
                  <a:pt x="583579" y="167742"/>
                </a:cubicBezTo>
                <a:cubicBezTo>
                  <a:pt x="572651" y="167742"/>
                  <a:pt x="562376" y="162441"/>
                  <a:pt x="551774" y="159790"/>
                </a:cubicBezTo>
                <a:cubicBezTo>
                  <a:pt x="569220" y="37665"/>
                  <a:pt x="545177" y="148792"/>
                  <a:pt x="575628" y="80277"/>
                </a:cubicBezTo>
                <a:cubicBezTo>
                  <a:pt x="601441" y="22198"/>
                  <a:pt x="571997" y="39081"/>
                  <a:pt x="615384" y="24618"/>
                </a:cubicBezTo>
                <a:cubicBezTo>
                  <a:pt x="620685" y="16667"/>
                  <a:pt x="622221" y="3786"/>
                  <a:pt x="631287" y="764"/>
                </a:cubicBezTo>
                <a:cubicBezTo>
                  <a:pt x="641654" y="-2692"/>
                  <a:pt x="652376" y="6573"/>
                  <a:pt x="663092" y="8716"/>
                </a:cubicBezTo>
                <a:cubicBezTo>
                  <a:pt x="665691" y="9236"/>
                  <a:pt x="668393" y="8716"/>
                  <a:pt x="671043" y="871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201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475" y="479662"/>
            <a:ext cx="7729728" cy="1188720"/>
          </a:xfrm>
        </p:spPr>
        <p:txBody>
          <a:bodyPr>
            <a:normAutofit/>
          </a:bodyPr>
          <a:lstStyle/>
          <a:p>
            <a:r>
              <a:rPr lang="sk-SK" sz="2000" dirty="0" smtClean="0"/>
              <a:t>Pravidlo o rytmickom krátení</a:t>
            </a:r>
            <a:endParaRPr lang="sk-SK" sz="20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252604" y="2504662"/>
            <a:ext cx="7416447" cy="2329732"/>
          </a:xfrm>
        </p:spPr>
        <p:txBody>
          <a:bodyPr>
            <a:noAutofit/>
          </a:bodyPr>
          <a:lstStyle/>
          <a:p>
            <a:r>
              <a:rPr lang="sk-SK" sz="2000" dirty="0" smtClean="0">
                <a:solidFill>
                  <a:srgbClr val="00B0F0"/>
                </a:solidFill>
              </a:rPr>
              <a:t>V spisovnej slovenčine nesmú za sebou nasledovať dve dlhé slabiky.</a:t>
            </a:r>
          </a:p>
          <a:p>
            <a:r>
              <a:rPr lang="sk-SK" sz="2000" dirty="0" smtClean="0">
                <a:solidFill>
                  <a:srgbClr val="00B0F0"/>
                </a:solidFill>
              </a:rPr>
              <a:t>Ak to nastane, druhá slabika sa kráti: napr. </a:t>
            </a:r>
            <a:r>
              <a:rPr lang="sk-SK" sz="2000" dirty="0" smtClean="0">
                <a:solidFill>
                  <a:schemeClr val="accent1"/>
                </a:solidFill>
              </a:rPr>
              <a:t>múdry, </a:t>
            </a:r>
          </a:p>
          <a:p>
            <a:pPr marL="0" indent="0">
              <a:buNone/>
            </a:pPr>
            <a:r>
              <a:rPr lang="sk-SK" sz="2000" dirty="0">
                <a:solidFill>
                  <a:schemeClr val="accent1"/>
                </a:solidFill>
              </a:rPr>
              <a:t> </a:t>
            </a:r>
            <a:r>
              <a:rPr lang="sk-SK" sz="2000" dirty="0" smtClean="0">
                <a:solidFill>
                  <a:schemeClr val="accent1"/>
                </a:solidFill>
              </a:rPr>
              <a:t>                                                                </a:t>
            </a:r>
            <a:r>
              <a:rPr lang="sk-SK" sz="2000" dirty="0" smtClean="0">
                <a:solidFill>
                  <a:srgbClr val="000000"/>
                </a:solidFill>
              </a:rPr>
              <a:t>biely.</a:t>
            </a:r>
          </a:p>
          <a:p>
            <a:pPr marL="0" indent="0">
              <a:buNone/>
            </a:pPr>
            <a:endParaRPr lang="sk-SK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000" dirty="0" smtClean="0">
                <a:solidFill>
                  <a:srgbClr val="0070C0"/>
                </a:solidFill>
              </a:rPr>
              <a:t>                                     Existujú však výnimky.   </a:t>
            </a:r>
            <a:endParaRPr lang="sk-SK" sz="2000" dirty="0">
              <a:solidFill>
                <a:srgbClr val="0070C0"/>
              </a:solidFill>
            </a:endParaRPr>
          </a:p>
        </p:txBody>
      </p:sp>
      <p:sp>
        <p:nvSpPr>
          <p:cNvPr id="26" name="Usmiata tvár 25"/>
          <p:cNvSpPr/>
          <p:nvPr/>
        </p:nvSpPr>
        <p:spPr>
          <a:xfrm>
            <a:off x="10697687" y="5467914"/>
            <a:ext cx="524787" cy="50749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Voľný tvar 26"/>
          <p:cNvSpPr/>
          <p:nvPr/>
        </p:nvSpPr>
        <p:spPr>
          <a:xfrm>
            <a:off x="8150087" y="6321287"/>
            <a:ext cx="71683" cy="413468"/>
          </a:xfrm>
          <a:custGeom>
            <a:avLst/>
            <a:gdLst>
              <a:gd name="connsiteX0" fmla="*/ 0 w 71683"/>
              <a:gd name="connsiteY0" fmla="*/ 0 h 413468"/>
              <a:gd name="connsiteX1" fmla="*/ 7951 w 71683"/>
              <a:gd name="connsiteY1" fmla="*/ 39756 h 413468"/>
              <a:gd name="connsiteX2" fmla="*/ 23854 w 71683"/>
              <a:gd name="connsiteY2" fmla="*/ 63610 h 413468"/>
              <a:gd name="connsiteX3" fmla="*/ 31805 w 71683"/>
              <a:gd name="connsiteY3" fmla="*/ 111318 h 413468"/>
              <a:gd name="connsiteX4" fmla="*/ 47708 w 71683"/>
              <a:gd name="connsiteY4" fmla="*/ 159026 h 413468"/>
              <a:gd name="connsiteX5" fmla="*/ 55659 w 71683"/>
              <a:gd name="connsiteY5" fmla="*/ 318052 h 413468"/>
              <a:gd name="connsiteX6" fmla="*/ 71562 w 71683"/>
              <a:gd name="connsiteY6" fmla="*/ 413468 h 41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83" h="413468">
                <a:moveTo>
                  <a:pt x="0" y="0"/>
                </a:moveTo>
                <a:cubicBezTo>
                  <a:pt x="2650" y="13252"/>
                  <a:pt x="3206" y="27102"/>
                  <a:pt x="7951" y="39756"/>
                </a:cubicBezTo>
                <a:cubicBezTo>
                  <a:pt x="11306" y="48704"/>
                  <a:pt x="20832" y="54544"/>
                  <a:pt x="23854" y="63610"/>
                </a:cubicBezTo>
                <a:cubicBezTo>
                  <a:pt x="28952" y="78905"/>
                  <a:pt x="27895" y="95677"/>
                  <a:pt x="31805" y="111318"/>
                </a:cubicBezTo>
                <a:cubicBezTo>
                  <a:pt x="35871" y="127580"/>
                  <a:pt x="47708" y="159026"/>
                  <a:pt x="47708" y="159026"/>
                </a:cubicBezTo>
                <a:cubicBezTo>
                  <a:pt x="50358" y="212035"/>
                  <a:pt x="50005" y="265279"/>
                  <a:pt x="55659" y="318052"/>
                </a:cubicBezTo>
                <a:cubicBezTo>
                  <a:pt x="74133" y="490479"/>
                  <a:pt x="71562" y="312013"/>
                  <a:pt x="71562" y="41346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Voľný tvar 27"/>
          <p:cNvSpPr/>
          <p:nvPr/>
        </p:nvSpPr>
        <p:spPr>
          <a:xfrm>
            <a:off x="8277308" y="6281530"/>
            <a:ext cx="79513" cy="413468"/>
          </a:xfrm>
          <a:custGeom>
            <a:avLst/>
            <a:gdLst>
              <a:gd name="connsiteX0" fmla="*/ 0 w 79513"/>
              <a:gd name="connsiteY0" fmla="*/ 0 h 413468"/>
              <a:gd name="connsiteX1" fmla="*/ 7951 w 79513"/>
              <a:gd name="connsiteY1" fmla="*/ 39757 h 413468"/>
              <a:gd name="connsiteX2" fmla="*/ 15902 w 79513"/>
              <a:gd name="connsiteY2" fmla="*/ 63611 h 413468"/>
              <a:gd name="connsiteX3" fmla="*/ 23854 w 79513"/>
              <a:gd name="connsiteY3" fmla="*/ 190832 h 413468"/>
              <a:gd name="connsiteX4" fmla="*/ 39756 w 79513"/>
              <a:gd name="connsiteY4" fmla="*/ 246491 h 413468"/>
              <a:gd name="connsiteX5" fmla="*/ 47708 w 79513"/>
              <a:gd name="connsiteY5" fmla="*/ 310101 h 413468"/>
              <a:gd name="connsiteX6" fmla="*/ 63610 w 79513"/>
              <a:gd name="connsiteY6" fmla="*/ 341907 h 413468"/>
              <a:gd name="connsiteX7" fmla="*/ 71562 w 79513"/>
              <a:gd name="connsiteY7" fmla="*/ 365760 h 413468"/>
              <a:gd name="connsiteX8" fmla="*/ 79513 w 79513"/>
              <a:gd name="connsiteY8" fmla="*/ 413468 h 41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513" h="413468">
                <a:moveTo>
                  <a:pt x="0" y="0"/>
                </a:moveTo>
                <a:cubicBezTo>
                  <a:pt x="2650" y="13252"/>
                  <a:pt x="4673" y="26646"/>
                  <a:pt x="7951" y="39757"/>
                </a:cubicBezTo>
                <a:cubicBezTo>
                  <a:pt x="9984" y="47888"/>
                  <a:pt x="15025" y="55276"/>
                  <a:pt x="15902" y="63611"/>
                </a:cubicBezTo>
                <a:cubicBezTo>
                  <a:pt x="20350" y="105867"/>
                  <a:pt x="19626" y="148553"/>
                  <a:pt x="23854" y="190832"/>
                </a:cubicBezTo>
                <a:cubicBezTo>
                  <a:pt x="25280" y="205095"/>
                  <a:pt x="34913" y="231960"/>
                  <a:pt x="39756" y="246491"/>
                </a:cubicBezTo>
                <a:cubicBezTo>
                  <a:pt x="42407" y="267694"/>
                  <a:pt x="42525" y="289371"/>
                  <a:pt x="47708" y="310101"/>
                </a:cubicBezTo>
                <a:cubicBezTo>
                  <a:pt x="50583" y="321600"/>
                  <a:pt x="58941" y="331012"/>
                  <a:pt x="63610" y="341907"/>
                </a:cubicBezTo>
                <a:cubicBezTo>
                  <a:pt x="66912" y="349611"/>
                  <a:pt x="68911" y="357809"/>
                  <a:pt x="71562" y="365760"/>
                </a:cubicBezTo>
                <a:lnTo>
                  <a:pt x="79513" y="41346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Voľný tvar 28"/>
          <p:cNvSpPr/>
          <p:nvPr/>
        </p:nvSpPr>
        <p:spPr>
          <a:xfrm>
            <a:off x="8126233" y="6384397"/>
            <a:ext cx="302150" cy="175429"/>
          </a:xfrm>
          <a:custGeom>
            <a:avLst/>
            <a:gdLst>
              <a:gd name="connsiteX0" fmla="*/ 0 w 302150"/>
              <a:gd name="connsiteY0" fmla="*/ 175429 h 175429"/>
              <a:gd name="connsiteX1" fmla="*/ 87464 w 302150"/>
              <a:gd name="connsiteY1" fmla="*/ 111819 h 175429"/>
              <a:gd name="connsiteX2" fmla="*/ 151075 w 302150"/>
              <a:gd name="connsiteY2" fmla="*/ 72062 h 175429"/>
              <a:gd name="connsiteX3" fmla="*/ 198783 w 302150"/>
              <a:gd name="connsiteY3" fmla="*/ 40257 h 175429"/>
              <a:gd name="connsiteX4" fmla="*/ 278296 w 302150"/>
              <a:gd name="connsiteY4" fmla="*/ 500 h 175429"/>
              <a:gd name="connsiteX5" fmla="*/ 302150 w 302150"/>
              <a:gd name="connsiteY5" fmla="*/ 500 h 17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150" h="175429">
                <a:moveTo>
                  <a:pt x="0" y="175429"/>
                </a:moveTo>
                <a:cubicBezTo>
                  <a:pt x="29155" y="154226"/>
                  <a:pt x="58624" y="133449"/>
                  <a:pt x="87464" y="111819"/>
                </a:cubicBezTo>
                <a:cubicBezTo>
                  <a:pt x="139323" y="72925"/>
                  <a:pt x="108376" y="86294"/>
                  <a:pt x="151075" y="72062"/>
                </a:cubicBezTo>
                <a:cubicBezTo>
                  <a:pt x="204015" y="19122"/>
                  <a:pt x="146999" y="69026"/>
                  <a:pt x="198783" y="40257"/>
                </a:cubicBezTo>
                <a:cubicBezTo>
                  <a:pt x="248015" y="12906"/>
                  <a:pt x="232275" y="7075"/>
                  <a:pt x="278296" y="500"/>
                </a:cubicBezTo>
                <a:cubicBezTo>
                  <a:pt x="286167" y="-625"/>
                  <a:pt x="294199" y="500"/>
                  <a:pt x="302150" y="5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Voľný tvar 29"/>
          <p:cNvSpPr/>
          <p:nvPr/>
        </p:nvSpPr>
        <p:spPr>
          <a:xfrm>
            <a:off x="8165990" y="6543220"/>
            <a:ext cx="294198" cy="119973"/>
          </a:xfrm>
          <a:custGeom>
            <a:avLst/>
            <a:gdLst>
              <a:gd name="connsiteX0" fmla="*/ 0 w 294198"/>
              <a:gd name="connsiteY0" fmla="*/ 119973 h 119973"/>
              <a:gd name="connsiteX1" fmla="*/ 135172 w 294198"/>
              <a:gd name="connsiteY1" fmla="*/ 48411 h 119973"/>
              <a:gd name="connsiteX2" fmla="*/ 151074 w 294198"/>
              <a:gd name="connsiteY2" fmla="*/ 24557 h 119973"/>
              <a:gd name="connsiteX3" fmla="*/ 174928 w 294198"/>
              <a:gd name="connsiteY3" fmla="*/ 16606 h 119973"/>
              <a:gd name="connsiteX4" fmla="*/ 214685 w 294198"/>
              <a:gd name="connsiteY4" fmla="*/ 8655 h 119973"/>
              <a:gd name="connsiteX5" fmla="*/ 246490 w 294198"/>
              <a:gd name="connsiteY5" fmla="*/ 703 h 119973"/>
              <a:gd name="connsiteX6" fmla="*/ 294198 w 294198"/>
              <a:gd name="connsiteY6" fmla="*/ 703 h 119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198" h="119973">
                <a:moveTo>
                  <a:pt x="0" y="119973"/>
                </a:moveTo>
                <a:cubicBezTo>
                  <a:pt x="118595" y="52205"/>
                  <a:pt x="70775" y="69879"/>
                  <a:pt x="135172" y="48411"/>
                </a:cubicBezTo>
                <a:cubicBezTo>
                  <a:pt x="140473" y="40460"/>
                  <a:pt x="143612" y="30527"/>
                  <a:pt x="151074" y="24557"/>
                </a:cubicBezTo>
                <a:cubicBezTo>
                  <a:pt x="157619" y="19321"/>
                  <a:pt x="166797" y="18639"/>
                  <a:pt x="174928" y="16606"/>
                </a:cubicBezTo>
                <a:cubicBezTo>
                  <a:pt x="188039" y="13328"/>
                  <a:pt x="201492" y="11587"/>
                  <a:pt x="214685" y="8655"/>
                </a:cubicBezTo>
                <a:cubicBezTo>
                  <a:pt x="225353" y="6284"/>
                  <a:pt x="235616" y="1790"/>
                  <a:pt x="246490" y="703"/>
                </a:cubicBezTo>
                <a:cubicBezTo>
                  <a:pt x="262314" y="-880"/>
                  <a:pt x="278295" y="703"/>
                  <a:pt x="294198" y="7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Voľný tvar 35"/>
          <p:cNvSpPr/>
          <p:nvPr/>
        </p:nvSpPr>
        <p:spPr>
          <a:xfrm>
            <a:off x="8478626" y="6335737"/>
            <a:ext cx="357228" cy="343359"/>
          </a:xfrm>
          <a:custGeom>
            <a:avLst/>
            <a:gdLst>
              <a:gd name="connsiteX0" fmla="*/ 61075 w 357228"/>
              <a:gd name="connsiteY0" fmla="*/ 343359 h 343359"/>
              <a:gd name="connsiteX1" fmla="*/ 84929 w 357228"/>
              <a:gd name="connsiteY1" fmla="*/ 303602 h 343359"/>
              <a:gd name="connsiteX2" fmla="*/ 100831 w 357228"/>
              <a:gd name="connsiteY2" fmla="*/ 255894 h 343359"/>
              <a:gd name="connsiteX3" fmla="*/ 76977 w 357228"/>
              <a:gd name="connsiteY3" fmla="*/ 120722 h 343359"/>
              <a:gd name="connsiteX4" fmla="*/ 69026 w 357228"/>
              <a:gd name="connsiteY4" fmla="*/ 96868 h 343359"/>
              <a:gd name="connsiteX5" fmla="*/ 45172 w 357228"/>
              <a:gd name="connsiteY5" fmla="*/ 88917 h 343359"/>
              <a:gd name="connsiteX6" fmla="*/ 21318 w 357228"/>
              <a:gd name="connsiteY6" fmla="*/ 200235 h 343359"/>
              <a:gd name="connsiteX7" fmla="*/ 53124 w 357228"/>
              <a:gd name="connsiteY7" fmla="*/ 247943 h 343359"/>
              <a:gd name="connsiteX8" fmla="*/ 76977 w 357228"/>
              <a:gd name="connsiteY8" fmla="*/ 295651 h 343359"/>
              <a:gd name="connsiteX9" fmla="*/ 124685 w 357228"/>
              <a:gd name="connsiteY9" fmla="*/ 327456 h 343359"/>
              <a:gd name="connsiteX10" fmla="*/ 212150 w 357228"/>
              <a:gd name="connsiteY10" fmla="*/ 295651 h 343359"/>
              <a:gd name="connsiteX11" fmla="*/ 220101 w 357228"/>
              <a:gd name="connsiteY11" fmla="*/ 271797 h 343359"/>
              <a:gd name="connsiteX12" fmla="*/ 204198 w 357228"/>
              <a:gd name="connsiteY12" fmla="*/ 128673 h 343359"/>
              <a:gd name="connsiteX13" fmla="*/ 188296 w 357228"/>
              <a:gd name="connsiteY13" fmla="*/ 73014 h 343359"/>
              <a:gd name="connsiteX14" fmla="*/ 172393 w 357228"/>
              <a:gd name="connsiteY14" fmla="*/ 49160 h 343359"/>
              <a:gd name="connsiteX15" fmla="*/ 164442 w 357228"/>
              <a:gd name="connsiteY15" fmla="*/ 25306 h 343359"/>
              <a:gd name="connsiteX16" fmla="*/ 148539 w 357228"/>
              <a:gd name="connsiteY16" fmla="*/ 1453 h 343359"/>
              <a:gd name="connsiteX17" fmla="*/ 172393 w 357228"/>
              <a:gd name="connsiteY17" fmla="*/ 17355 h 343359"/>
              <a:gd name="connsiteX18" fmla="*/ 220101 w 357228"/>
              <a:gd name="connsiteY18" fmla="*/ 33258 h 343359"/>
              <a:gd name="connsiteX19" fmla="*/ 243955 w 357228"/>
              <a:gd name="connsiteY19" fmla="*/ 41209 h 343359"/>
              <a:gd name="connsiteX20" fmla="*/ 267809 w 357228"/>
              <a:gd name="connsiteY20" fmla="*/ 49160 h 343359"/>
              <a:gd name="connsiteX21" fmla="*/ 331419 w 357228"/>
              <a:gd name="connsiteY21" fmla="*/ 57112 h 343359"/>
              <a:gd name="connsiteX22" fmla="*/ 347322 w 357228"/>
              <a:gd name="connsiteY22" fmla="*/ 80966 h 343359"/>
              <a:gd name="connsiteX23" fmla="*/ 347322 w 357228"/>
              <a:gd name="connsiteY23" fmla="*/ 184333 h 343359"/>
              <a:gd name="connsiteX24" fmla="*/ 323468 w 357228"/>
              <a:gd name="connsiteY24" fmla="*/ 208186 h 343359"/>
              <a:gd name="connsiteX25" fmla="*/ 251906 w 357228"/>
              <a:gd name="connsiteY25" fmla="*/ 208186 h 3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7228" h="343359">
                <a:moveTo>
                  <a:pt x="61075" y="343359"/>
                </a:moveTo>
                <a:cubicBezTo>
                  <a:pt x="69026" y="330107"/>
                  <a:pt x="78534" y="317671"/>
                  <a:pt x="84929" y="303602"/>
                </a:cubicBezTo>
                <a:cubicBezTo>
                  <a:pt x="91865" y="288342"/>
                  <a:pt x="100831" y="255894"/>
                  <a:pt x="100831" y="255894"/>
                </a:cubicBezTo>
                <a:cubicBezTo>
                  <a:pt x="86273" y="52069"/>
                  <a:pt x="115038" y="196844"/>
                  <a:pt x="76977" y="120722"/>
                </a:cubicBezTo>
                <a:cubicBezTo>
                  <a:pt x="73229" y="113225"/>
                  <a:pt x="74953" y="102795"/>
                  <a:pt x="69026" y="96868"/>
                </a:cubicBezTo>
                <a:cubicBezTo>
                  <a:pt x="63099" y="90941"/>
                  <a:pt x="53123" y="91567"/>
                  <a:pt x="45172" y="88917"/>
                </a:cubicBezTo>
                <a:cubicBezTo>
                  <a:pt x="-13845" y="103671"/>
                  <a:pt x="-7438" y="90964"/>
                  <a:pt x="21318" y="200235"/>
                </a:cubicBezTo>
                <a:cubicBezTo>
                  <a:pt x="26182" y="218718"/>
                  <a:pt x="53124" y="247943"/>
                  <a:pt x="53124" y="247943"/>
                </a:cubicBezTo>
                <a:cubicBezTo>
                  <a:pt x="58795" y="264958"/>
                  <a:pt x="62471" y="282958"/>
                  <a:pt x="76977" y="295651"/>
                </a:cubicBezTo>
                <a:cubicBezTo>
                  <a:pt x="91361" y="308237"/>
                  <a:pt x="124685" y="327456"/>
                  <a:pt x="124685" y="327456"/>
                </a:cubicBezTo>
                <a:cubicBezTo>
                  <a:pt x="172529" y="321476"/>
                  <a:pt x="187355" y="332844"/>
                  <a:pt x="212150" y="295651"/>
                </a:cubicBezTo>
                <a:cubicBezTo>
                  <a:pt x="216799" y="288677"/>
                  <a:pt x="217451" y="279748"/>
                  <a:pt x="220101" y="271797"/>
                </a:cubicBezTo>
                <a:cubicBezTo>
                  <a:pt x="207343" y="80423"/>
                  <a:pt x="225645" y="203735"/>
                  <a:pt x="204198" y="128673"/>
                </a:cubicBezTo>
                <a:cubicBezTo>
                  <a:pt x="200801" y="116785"/>
                  <a:pt x="194650" y="85723"/>
                  <a:pt x="188296" y="73014"/>
                </a:cubicBezTo>
                <a:cubicBezTo>
                  <a:pt x="184022" y="64467"/>
                  <a:pt x="177694" y="57111"/>
                  <a:pt x="172393" y="49160"/>
                </a:cubicBezTo>
                <a:cubicBezTo>
                  <a:pt x="169743" y="41209"/>
                  <a:pt x="168190" y="32803"/>
                  <a:pt x="164442" y="25306"/>
                </a:cubicBezTo>
                <a:cubicBezTo>
                  <a:pt x="160168" y="16759"/>
                  <a:pt x="141782" y="8210"/>
                  <a:pt x="148539" y="1453"/>
                </a:cubicBezTo>
                <a:cubicBezTo>
                  <a:pt x="155296" y="-5304"/>
                  <a:pt x="163660" y="13474"/>
                  <a:pt x="172393" y="17355"/>
                </a:cubicBezTo>
                <a:cubicBezTo>
                  <a:pt x="187711" y="24163"/>
                  <a:pt x="204198" y="27957"/>
                  <a:pt x="220101" y="33258"/>
                </a:cubicBezTo>
                <a:lnTo>
                  <a:pt x="243955" y="41209"/>
                </a:lnTo>
                <a:cubicBezTo>
                  <a:pt x="251906" y="43859"/>
                  <a:pt x="259492" y="48120"/>
                  <a:pt x="267809" y="49160"/>
                </a:cubicBezTo>
                <a:lnTo>
                  <a:pt x="331419" y="57112"/>
                </a:lnTo>
                <a:cubicBezTo>
                  <a:pt x="336720" y="65063"/>
                  <a:pt x="343048" y="72419"/>
                  <a:pt x="347322" y="80966"/>
                </a:cubicBezTo>
                <a:cubicBezTo>
                  <a:pt x="363261" y="112844"/>
                  <a:pt x="357489" y="151289"/>
                  <a:pt x="347322" y="184333"/>
                </a:cubicBezTo>
                <a:cubicBezTo>
                  <a:pt x="344015" y="195080"/>
                  <a:pt x="334377" y="205459"/>
                  <a:pt x="323468" y="208186"/>
                </a:cubicBezTo>
                <a:cubicBezTo>
                  <a:pt x="300326" y="213971"/>
                  <a:pt x="275760" y="208186"/>
                  <a:pt x="251906" y="20818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Voľný tvar 36"/>
          <p:cNvSpPr/>
          <p:nvPr/>
        </p:nvSpPr>
        <p:spPr>
          <a:xfrm>
            <a:off x="8672640" y="5534108"/>
            <a:ext cx="1831033" cy="978010"/>
          </a:xfrm>
          <a:custGeom>
            <a:avLst/>
            <a:gdLst>
              <a:gd name="connsiteX0" fmla="*/ 153308 w 1831033"/>
              <a:gd name="connsiteY0" fmla="*/ 978010 h 978010"/>
              <a:gd name="connsiteX1" fmla="*/ 153308 w 1831033"/>
              <a:gd name="connsiteY1" fmla="*/ 771276 h 978010"/>
              <a:gd name="connsiteX2" fmla="*/ 129454 w 1831033"/>
              <a:gd name="connsiteY2" fmla="*/ 707666 h 978010"/>
              <a:gd name="connsiteX3" fmla="*/ 105600 w 1831033"/>
              <a:gd name="connsiteY3" fmla="*/ 659958 h 978010"/>
              <a:gd name="connsiteX4" fmla="*/ 81746 w 1831033"/>
              <a:gd name="connsiteY4" fmla="*/ 604299 h 978010"/>
              <a:gd name="connsiteX5" fmla="*/ 65843 w 1831033"/>
              <a:gd name="connsiteY5" fmla="*/ 572494 h 978010"/>
              <a:gd name="connsiteX6" fmla="*/ 49941 w 1831033"/>
              <a:gd name="connsiteY6" fmla="*/ 508883 h 978010"/>
              <a:gd name="connsiteX7" fmla="*/ 34038 w 1831033"/>
              <a:gd name="connsiteY7" fmla="*/ 477078 h 978010"/>
              <a:gd name="connsiteX8" fmla="*/ 26087 w 1831033"/>
              <a:gd name="connsiteY8" fmla="*/ 437322 h 978010"/>
              <a:gd name="connsiteX9" fmla="*/ 18136 w 1831033"/>
              <a:gd name="connsiteY9" fmla="*/ 413468 h 978010"/>
              <a:gd name="connsiteX10" fmla="*/ 10184 w 1831033"/>
              <a:gd name="connsiteY10" fmla="*/ 365760 h 978010"/>
              <a:gd name="connsiteX11" fmla="*/ 2233 w 1831033"/>
              <a:gd name="connsiteY11" fmla="*/ 341906 h 978010"/>
              <a:gd name="connsiteX12" fmla="*/ 26087 w 1831033"/>
              <a:gd name="connsiteY12" fmla="*/ 357809 h 978010"/>
              <a:gd name="connsiteX13" fmla="*/ 34038 w 1831033"/>
              <a:gd name="connsiteY13" fmla="*/ 381662 h 978010"/>
              <a:gd name="connsiteX14" fmla="*/ 89697 w 1831033"/>
              <a:gd name="connsiteY14" fmla="*/ 461175 h 978010"/>
              <a:gd name="connsiteX15" fmla="*/ 97649 w 1831033"/>
              <a:gd name="connsiteY15" fmla="*/ 492981 h 978010"/>
              <a:gd name="connsiteX16" fmla="*/ 129454 w 1831033"/>
              <a:gd name="connsiteY16" fmla="*/ 540689 h 978010"/>
              <a:gd name="connsiteX17" fmla="*/ 145357 w 1831033"/>
              <a:gd name="connsiteY17" fmla="*/ 604299 h 978010"/>
              <a:gd name="connsiteX18" fmla="*/ 153308 w 1831033"/>
              <a:gd name="connsiteY18" fmla="*/ 628153 h 978010"/>
              <a:gd name="connsiteX19" fmla="*/ 169210 w 1831033"/>
              <a:gd name="connsiteY19" fmla="*/ 683812 h 978010"/>
              <a:gd name="connsiteX20" fmla="*/ 193064 w 1831033"/>
              <a:gd name="connsiteY20" fmla="*/ 795130 h 978010"/>
              <a:gd name="connsiteX21" fmla="*/ 208967 w 1831033"/>
              <a:gd name="connsiteY21" fmla="*/ 818984 h 978010"/>
              <a:gd name="connsiteX22" fmla="*/ 216918 w 1831033"/>
              <a:gd name="connsiteY22" fmla="*/ 850789 h 978010"/>
              <a:gd name="connsiteX23" fmla="*/ 232821 w 1831033"/>
              <a:gd name="connsiteY23" fmla="*/ 874643 h 978010"/>
              <a:gd name="connsiteX24" fmla="*/ 216918 w 1831033"/>
              <a:gd name="connsiteY24" fmla="*/ 898497 h 978010"/>
              <a:gd name="connsiteX25" fmla="*/ 216918 w 1831033"/>
              <a:gd name="connsiteY25" fmla="*/ 954156 h 978010"/>
              <a:gd name="connsiteX26" fmla="*/ 240772 w 1831033"/>
              <a:gd name="connsiteY26" fmla="*/ 970059 h 978010"/>
              <a:gd name="connsiteX27" fmla="*/ 312334 w 1831033"/>
              <a:gd name="connsiteY27" fmla="*/ 954156 h 978010"/>
              <a:gd name="connsiteX28" fmla="*/ 336188 w 1831033"/>
              <a:gd name="connsiteY28" fmla="*/ 930302 h 978010"/>
              <a:gd name="connsiteX29" fmla="*/ 328237 w 1831033"/>
              <a:gd name="connsiteY29" fmla="*/ 834887 h 978010"/>
              <a:gd name="connsiteX30" fmla="*/ 240772 w 1831033"/>
              <a:gd name="connsiteY30" fmla="*/ 866692 h 978010"/>
              <a:gd name="connsiteX31" fmla="*/ 248723 w 1831033"/>
              <a:gd name="connsiteY31" fmla="*/ 890546 h 978010"/>
              <a:gd name="connsiteX32" fmla="*/ 296431 w 1831033"/>
              <a:gd name="connsiteY32" fmla="*/ 922351 h 978010"/>
              <a:gd name="connsiteX33" fmla="*/ 447506 w 1831033"/>
              <a:gd name="connsiteY33" fmla="*/ 914400 h 978010"/>
              <a:gd name="connsiteX34" fmla="*/ 463409 w 1831033"/>
              <a:gd name="connsiteY34" fmla="*/ 866692 h 978010"/>
              <a:gd name="connsiteX35" fmla="*/ 431603 w 1831033"/>
              <a:gd name="connsiteY35" fmla="*/ 755374 h 978010"/>
              <a:gd name="connsiteX36" fmla="*/ 407750 w 1831033"/>
              <a:gd name="connsiteY36" fmla="*/ 739471 h 978010"/>
              <a:gd name="connsiteX37" fmla="*/ 431603 w 1831033"/>
              <a:gd name="connsiteY37" fmla="*/ 731520 h 978010"/>
              <a:gd name="connsiteX38" fmla="*/ 383896 w 1831033"/>
              <a:gd name="connsiteY38" fmla="*/ 707666 h 978010"/>
              <a:gd name="connsiteX39" fmla="*/ 344139 w 1831033"/>
              <a:gd name="connsiteY39" fmla="*/ 715617 h 978010"/>
              <a:gd name="connsiteX40" fmla="*/ 352090 w 1831033"/>
              <a:gd name="connsiteY40" fmla="*/ 787179 h 978010"/>
              <a:gd name="connsiteX41" fmla="*/ 360042 w 1831033"/>
              <a:gd name="connsiteY41" fmla="*/ 811033 h 978010"/>
              <a:gd name="connsiteX42" fmla="*/ 383896 w 1831033"/>
              <a:gd name="connsiteY42" fmla="*/ 826935 h 978010"/>
              <a:gd name="connsiteX43" fmla="*/ 455457 w 1831033"/>
              <a:gd name="connsiteY43" fmla="*/ 866692 h 978010"/>
              <a:gd name="connsiteX44" fmla="*/ 479311 w 1831033"/>
              <a:gd name="connsiteY44" fmla="*/ 874643 h 978010"/>
              <a:gd name="connsiteX45" fmla="*/ 503165 w 1831033"/>
              <a:gd name="connsiteY45" fmla="*/ 890546 h 978010"/>
              <a:gd name="connsiteX46" fmla="*/ 606532 w 1831033"/>
              <a:gd name="connsiteY46" fmla="*/ 890546 h 978010"/>
              <a:gd name="connsiteX47" fmla="*/ 582678 w 1831033"/>
              <a:gd name="connsiteY47" fmla="*/ 795130 h 978010"/>
              <a:gd name="connsiteX48" fmla="*/ 527019 w 1831033"/>
              <a:gd name="connsiteY48" fmla="*/ 723569 h 978010"/>
              <a:gd name="connsiteX49" fmla="*/ 534970 w 1831033"/>
              <a:gd name="connsiteY49" fmla="*/ 691763 h 978010"/>
              <a:gd name="connsiteX50" fmla="*/ 686045 w 1831033"/>
              <a:gd name="connsiteY50" fmla="*/ 683812 h 978010"/>
              <a:gd name="connsiteX51" fmla="*/ 709899 w 1831033"/>
              <a:gd name="connsiteY51" fmla="*/ 675861 h 978010"/>
              <a:gd name="connsiteX52" fmla="*/ 701948 w 1831033"/>
              <a:gd name="connsiteY52" fmla="*/ 644055 h 978010"/>
              <a:gd name="connsiteX53" fmla="*/ 686045 w 1831033"/>
              <a:gd name="connsiteY53" fmla="*/ 667909 h 978010"/>
              <a:gd name="connsiteX54" fmla="*/ 678094 w 1831033"/>
              <a:gd name="connsiteY54" fmla="*/ 715617 h 978010"/>
              <a:gd name="connsiteX55" fmla="*/ 662191 w 1831033"/>
              <a:gd name="connsiteY55" fmla="*/ 763325 h 978010"/>
              <a:gd name="connsiteX56" fmla="*/ 654240 w 1831033"/>
              <a:gd name="connsiteY56" fmla="*/ 795130 h 978010"/>
              <a:gd name="connsiteX57" fmla="*/ 638337 w 1831033"/>
              <a:gd name="connsiteY57" fmla="*/ 818984 h 978010"/>
              <a:gd name="connsiteX58" fmla="*/ 614483 w 1831033"/>
              <a:gd name="connsiteY58" fmla="*/ 826935 h 978010"/>
              <a:gd name="connsiteX59" fmla="*/ 686045 w 1831033"/>
              <a:gd name="connsiteY59" fmla="*/ 866692 h 978010"/>
              <a:gd name="connsiteX60" fmla="*/ 781461 w 1831033"/>
              <a:gd name="connsiteY60" fmla="*/ 850789 h 978010"/>
              <a:gd name="connsiteX61" fmla="*/ 805315 w 1831033"/>
              <a:gd name="connsiteY61" fmla="*/ 834887 h 978010"/>
              <a:gd name="connsiteX62" fmla="*/ 821217 w 1831033"/>
              <a:gd name="connsiteY62" fmla="*/ 811033 h 978010"/>
              <a:gd name="connsiteX63" fmla="*/ 860974 w 1831033"/>
              <a:gd name="connsiteY63" fmla="*/ 763325 h 978010"/>
              <a:gd name="connsiteX64" fmla="*/ 868925 w 1831033"/>
              <a:gd name="connsiteY64" fmla="*/ 739471 h 978010"/>
              <a:gd name="connsiteX65" fmla="*/ 884828 w 1831033"/>
              <a:gd name="connsiteY65" fmla="*/ 715617 h 978010"/>
              <a:gd name="connsiteX66" fmla="*/ 853023 w 1831033"/>
              <a:gd name="connsiteY66" fmla="*/ 572494 h 978010"/>
              <a:gd name="connsiteX67" fmla="*/ 829169 w 1831033"/>
              <a:gd name="connsiteY67" fmla="*/ 564542 h 978010"/>
              <a:gd name="connsiteX68" fmla="*/ 781461 w 1831033"/>
              <a:gd name="connsiteY68" fmla="*/ 596348 h 978010"/>
              <a:gd name="connsiteX69" fmla="*/ 765558 w 1831033"/>
              <a:gd name="connsiteY69" fmla="*/ 644055 h 978010"/>
              <a:gd name="connsiteX70" fmla="*/ 773510 w 1831033"/>
              <a:gd name="connsiteY70" fmla="*/ 667909 h 978010"/>
              <a:gd name="connsiteX71" fmla="*/ 837120 w 1831033"/>
              <a:gd name="connsiteY71" fmla="*/ 723569 h 978010"/>
              <a:gd name="connsiteX72" fmla="*/ 860974 w 1831033"/>
              <a:gd name="connsiteY72" fmla="*/ 739471 h 978010"/>
              <a:gd name="connsiteX73" fmla="*/ 972292 w 1831033"/>
              <a:gd name="connsiteY73" fmla="*/ 731520 h 978010"/>
              <a:gd name="connsiteX74" fmla="*/ 996146 w 1831033"/>
              <a:gd name="connsiteY74" fmla="*/ 723569 h 978010"/>
              <a:gd name="connsiteX75" fmla="*/ 1012049 w 1831033"/>
              <a:gd name="connsiteY75" fmla="*/ 667909 h 978010"/>
              <a:gd name="connsiteX76" fmla="*/ 1004097 w 1831033"/>
              <a:gd name="connsiteY76" fmla="*/ 516835 h 978010"/>
              <a:gd name="connsiteX77" fmla="*/ 972292 w 1831033"/>
              <a:gd name="connsiteY77" fmla="*/ 405516 h 978010"/>
              <a:gd name="connsiteX78" fmla="*/ 956390 w 1831033"/>
              <a:gd name="connsiteY78" fmla="*/ 341906 h 978010"/>
              <a:gd name="connsiteX79" fmla="*/ 932536 w 1831033"/>
              <a:gd name="connsiteY79" fmla="*/ 262393 h 978010"/>
              <a:gd name="connsiteX80" fmla="*/ 924584 w 1831033"/>
              <a:gd name="connsiteY80" fmla="*/ 238539 h 978010"/>
              <a:gd name="connsiteX81" fmla="*/ 916633 w 1831033"/>
              <a:gd name="connsiteY81" fmla="*/ 214685 h 978010"/>
              <a:gd name="connsiteX82" fmla="*/ 924584 w 1831033"/>
              <a:gd name="connsiteY82" fmla="*/ 262393 h 978010"/>
              <a:gd name="connsiteX83" fmla="*/ 956390 w 1831033"/>
              <a:gd name="connsiteY83" fmla="*/ 326003 h 978010"/>
              <a:gd name="connsiteX84" fmla="*/ 964341 w 1831033"/>
              <a:gd name="connsiteY84" fmla="*/ 365760 h 978010"/>
              <a:gd name="connsiteX85" fmla="*/ 980243 w 1831033"/>
              <a:gd name="connsiteY85" fmla="*/ 389614 h 978010"/>
              <a:gd name="connsiteX86" fmla="*/ 988195 w 1831033"/>
              <a:gd name="connsiteY86" fmla="*/ 413468 h 978010"/>
              <a:gd name="connsiteX87" fmla="*/ 1004097 w 1831033"/>
              <a:gd name="connsiteY87" fmla="*/ 437322 h 978010"/>
              <a:gd name="connsiteX88" fmla="*/ 1020000 w 1831033"/>
              <a:gd name="connsiteY88" fmla="*/ 469127 h 978010"/>
              <a:gd name="connsiteX89" fmla="*/ 1035903 w 1831033"/>
              <a:gd name="connsiteY89" fmla="*/ 524786 h 978010"/>
              <a:gd name="connsiteX90" fmla="*/ 1059757 w 1831033"/>
              <a:gd name="connsiteY90" fmla="*/ 548640 h 978010"/>
              <a:gd name="connsiteX91" fmla="*/ 1091562 w 1831033"/>
              <a:gd name="connsiteY91" fmla="*/ 604299 h 978010"/>
              <a:gd name="connsiteX92" fmla="*/ 1107464 w 1831033"/>
              <a:gd name="connsiteY92" fmla="*/ 652007 h 978010"/>
              <a:gd name="connsiteX93" fmla="*/ 1091562 w 1831033"/>
              <a:gd name="connsiteY93" fmla="*/ 659958 h 978010"/>
              <a:gd name="connsiteX94" fmla="*/ 1067708 w 1831033"/>
              <a:gd name="connsiteY94" fmla="*/ 667909 h 978010"/>
              <a:gd name="connsiteX95" fmla="*/ 1139270 w 1831033"/>
              <a:gd name="connsiteY95" fmla="*/ 707666 h 978010"/>
              <a:gd name="connsiteX96" fmla="*/ 1186977 w 1831033"/>
              <a:gd name="connsiteY96" fmla="*/ 691763 h 978010"/>
              <a:gd name="connsiteX97" fmla="*/ 1218783 w 1831033"/>
              <a:gd name="connsiteY97" fmla="*/ 469127 h 978010"/>
              <a:gd name="connsiteX98" fmla="*/ 1242637 w 1831033"/>
              <a:gd name="connsiteY98" fmla="*/ 461175 h 978010"/>
              <a:gd name="connsiteX99" fmla="*/ 1330101 w 1831033"/>
              <a:gd name="connsiteY99" fmla="*/ 477078 h 978010"/>
              <a:gd name="connsiteX100" fmla="*/ 1330101 w 1831033"/>
              <a:gd name="connsiteY100" fmla="*/ 485029 h 978010"/>
              <a:gd name="connsiteX101" fmla="*/ 1210831 w 1831033"/>
              <a:gd name="connsiteY101" fmla="*/ 516835 h 978010"/>
              <a:gd name="connsiteX102" fmla="*/ 1202880 w 1831033"/>
              <a:gd name="connsiteY102" fmla="*/ 540689 h 978010"/>
              <a:gd name="connsiteX103" fmla="*/ 1226734 w 1831033"/>
              <a:gd name="connsiteY103" fmla="*/ 652007 h 978010"/>
              <a:gd name="connsiteX104" fmla="*/ 1250588 w 1831033"/>
              <a:gd name="connsiteY104" fmla="*/ 683812 h 978010"/>
              <a:gd name="connsiteX105" fmla="*/ 1258539 w 1831033"/>
              <a:gd name="connsiteY105" fmla="*/ 707666 h 978010"/>
              <a:gd name="connsiteX106" fmla="*/ 1306247 w 1831033"/>
              <a:gd name="connsiteY106" fmla="*/ 723569 h 978010"/>
              <a:gd name="connsiteX107" fmla="*/ 1401663 w 1831033"/>
              <a:gd name="connsiteY107" fmla="*/ 715617 h 978010"/>
              <a:gd name="connsiteX108" fmla="*/ 1409614 w 1831033"/>
              <a:gd name="connsiteY108" fmla="*/ 691763 h 978010"/>
              <a:gd name="connsiteX109" fmla="*/ 1401663 w 1831033"/>
              <a:gd name="connsiteY109" fmla="*/ 612250 h 978010"/>
              <a:gd name="connsiteX110" fmla="*/ 1385760 w 1831033"/>
              <a:gd name="connsiteY110" fmla="*/ 588396 h 978010"/>
              <a:gd name="connsiteX111" fmla="*/ 1377809 w 1831033"/>
              <a:gd name="connsiteY111" fmla="*/ 564542 h 978010"/>
              <a:gd name="connsiteX112" fmla="*/ 1338052 w 1831033"/>
              <a:gd name="connsiteY112" fmla="*/ 516835 h 978010"/>
              <a:gd name="connsiteX113" fmla="*/ 1353955 w 1831033"/>
              <a:gd name="connsiteY113" fmla="*/ 580445 h 978010"/>
              <a:gd name="connsiteX114" fmla="*/ 1409614 w 1831033"/>
              <a:gd name="connsiteY114" fmla="*/ 652007 h 978010"/>
              <a:gd name="connsiteX115" fmla="*/ 1433468 w 1831033"/>
              <a:gd name="connsiteY115" fmla="*/ 667909 h 978010"/>
              <a:gd name="connsiteX116" fmla="*/ 1481176 w 1831033"/>
              <a:gd name="connsiteY116" fmla="*/ 683812 h 978010"/>
              <a:gd name="connsiteX117" fmla="*/ 1505030 w 1831033"/>
              <a:gd name="connsiteY117" fmla="*/ 675861 h 978010"/>
              <a:gd name="connsiteX118" fmla="*/ 1520932 w 1831033"/>
              <a:gd name="connsiteY118" fmla="*/ 644055 h 978010"/>
              <a:gd name="connsiteX119" fmla="*/ 1536835 w 1831033"/>
              <a:gd name="connsiteY119" fmla="*/ 620202 h 978010"/>
              <a:gd name="connsiteX120" fmla="*/ 1512981 w 1831033"/>
              <a:gd name="connsiteY120" fmla="*/ 341906 h 978010"/>
              <a:gd name="connsiteX121" fmla="*/ 1489127 w 1831033"/>
              <a:gd name="connsiteY121" fmla="*/ 246490 h 978010"/>
              <a:gd name="connsiteX122" fmla="*/ 1481176 w 1831033"/>
              <a:gd name="connsiteY122" fmla="*/ 198782 h 978010"/>
              <a:gd name="connsiteX123" fmla="*/ 1457322 w 1831033"/>
              <a:gd name="connsiteY123" fmla="*/ 174929 h 978010"/>
              <a:gd name="connsiteX124" fmla="*/ 1433468 w 1831033"/>
              <a:gd name="connsiteY124" fmla="*/ 143123 h 978010"/>
              <a:gd name="connsiteX125" fmla="*/ 1377809 w 1831033"/>
              <a:gd name="connsiteY125" fmla="*/ 55659 h 978010"/>
              <a:gd name="connsiteX126" fmla="*/ 1361906 w 1831033"/>
              <a:gd name="connsiteY126" fmla="*/ 31805 h 978010"/>
              <a:gd name="connsiteX127" fmla="*/ 1314198 w 1831033"/>
              <a:gd name="connsiteY127" fmla="*/ 0 h 978010"/>
              <a:gd name="connsiteX128" fmla="*/ 1330101 w 1831033"/>
              <a:gd name="connsiteY128" fmla="*/ 230588 h 978010"/>
              <a:gd name="connsiteX129" fmla="*/ 1338052 w 1831033"/>
              <a:gd name="connsiteY129" fmla="*/ 254442 h 978010"/>
              <a:gd name="connsiteX130" fmla="*/ 1353955 w 1831033"/>
              <a:gd name="connsiteY130" fmla="*/ 286247 h 978010"/>
              <a:gd name="connsiteX131" fmla="*/ 1361906 w 1831033"/>
              <a:gd name="connsiteY131" fmla="*/ 310101 h 978010"/>
              <a:gd name="connsiteX132" fmla="*/ 1385760 w 1831033"/>
              <a:gd name="connsiteY132" fmla="*/ 333955 h 978010"/>
              <a:gd name="connsiteX133" fmla="*/ 1417565 w 1831033"/>
              <a:gd name="connsiteY133" fmla="*/ 381662 h 978010"/>
              <a:gd name="connsiteX134" fmla="*/ 1449370 w 1831033"/>
              <a:gd name="connsiteY134" fmla="*/ 413468 h 978010"/>
              <a:gd name="connsiteX135" fmla="*/ 1465273 w 1831033"/>
              <a:gd name="connsiteY135" fmla="*/ 437322 h 978010"/>
              <a:gd name="connsiteX136" fmla="*/ 1497078 w 1831033"/>
              <a:gd name="connsiteY136" fmla="*/ 453224 h 978010"/>
              <a:gd name="connsiteX137" fmla="*/ 1544786 w 1831033"/>
              <a:gd name="connsiteY137" fmla="*/ 485029 h 978010"/>
              <a:gd name="connsiteX138" fmla="*/ 1568640 w 1831033"/>
              <a:gd name="connsiteY138" fmla="*/ 500932 h 978010"/>
              <a:gd name="connsiteX139" fmla="*/ 1592494 w 1831033"/>
              <a:gd name="connsiteY139" fmla="*/ 516835 h 978010"/>
              <a:gd name="connsiteX140" fmla="*/ 1568640 w 1831033"/>
              <a:gd name="connsiteY140" fmla="*/ 492981 h 978010"/>
              <a:gd name="connsiteX141" fmla="*/ 1528883 w 1831033"/>
              <a:gd name="connsiteY141" fmla="*/ 421419 h 978010"/>
              <a:gd name="connsiteX142" fmla="*/ 1512981 w 1831033"/>
              <a:gd name="connsiteY142" fmla="*/ 389614 h 978010"/>
              <a:gd name="connsiteX143" fmla="*/ 1505030 w 1831033"/>
              <a:gd name="connsiteY143" fmla="*/ 357809 h 978010"/>
              <a:gd name="connsiteX144" fmla="*/ 1489127 w 1831033"/>
              <a:gd name="connsiteY144" fmla="*/ 333955 h 978010"/>
              <a:gd name="connsiteX145" fmla="*/ 1497078 w 1831033"/>
              <a:gd name="connsiteY145" fmla="*/ 286247 h 978010"/>
              <a:gd name="connsiteX146" fmla="*/ 1520932 w 1831033"/>
              <a:gd name="connsiteY146" fmla="*/ 278295 h 978010"/>
              <a:gd name="connsiteX147" fmla="*/ 1576591 w 1831033"/>
              <a:gd name="connsiteY147" fmla="*/ 286247 h 978010"/>
              <a:gd name="connsiteX148" fmla="*/ 1608397 w 1831033"/>
              <a:gd name="connsiteY148" fmla="*/ 310101 h 978010"/>
              <a:gd name="connsiteX149" fmla="*/ 1632250 w 1831033"/>
              <a:gd name="connsiteY149" fmla="*/ 357809 h 978010"/>
              <a:gd name="connsiteX150" fmla="*/ 1640202 w 1831033"/>
              <a:gd name="connsiteY150" fmla="*/ 389614 h 978010"/>
              <a:gd name="connsiteX151" fmla="*/ 1632250 w 1831033"/>
              <a:gd name="connsiteY151" fmla="*/ 500932 h 978010"/>
              <a:gd name="connsiteX152" fmla="*/ 1616348 w 1831033"/>
              <a:gd name="connsiteY152" fmla="*/ 532737 h 978010"/>
              <a:gd name="connsiteX153" fmla="*/ 1568640 w 1831033"/>
              <a:gd name="connsiteY153" fmla="*/ 572494 h 978010"/>
              <a:gd name="connsiteX154" fmla="*/ 1544786 w 1831033"/>
              <a:gd name="connsiteY154" fmla="*/ 580445 h 978010"/>
              <a:gd name="connsiteX155" fmla="*/ 1497078 w 1831033"/>
              <a:gd name="connsiteY155" fmla="*/ 564542 h 978010"/>
              <a:gd name="connsiteX156" fmla="*/ 1481176 w 1831033"/>
              <a:gd name="connsiteY156" fmla="*/ 469127 h 978010"/>
              <a:gd name="connsiteX157" fmla="*/ 1505030 w 1831033"/>
              <a:gd name="connsiteY157" fmla="*/ 453224 h 978010"/>
              <a:gd name="connsiteX158" fmla="*/ 1576591 w 1831033"/>
              <a:gd name="connsiteY158" fmla="*/ 461175 h 978010"/>
              <a:gd name="connsiteX159" fmla="*/ 1600445 w 1831033"/>
              <a:gd name="connsiteY159" fmla="*/ 477078 h 978010"/>
              <a:gd name="connsiteX160" fmla="*/ 1632250 w 1831033"/>
              <a:gd name="connsiteY160" fmla="*/ 500932 h 978010"/>
              <a:gd name="connsiteX161" fmla="*/ 1664056 w 1831033"/>
              <a:gd name="connsiteY161" fmla="*/ 508883 h 978010"/>
              <a:gd name="connsiteX162" fmla="*/ 1679958 w 1831033"/>
              <a:gd name="connsiteY162" fmla="*/ 532737 h 978010"/>
              <a:gd name="connsiteX163" fmla="*/ 1719715 w 1831033"/>
              <a:gd name="connsiteY163" fmla="*/ 564542 h 978010"/>
              <a:gd name="connsiteX164" fmla="*/ 1783325 w 1831033"/>
              <a:gd name="connsiteY164" fmla="*/ 556591 h 978010"/>
              <a:gd name="connsiteX165" fmla="*/ 1799228 w 1831033"/>
              <a:gd name="connsiteY165" fmla="*/ 532737 h 978010"/>
              <a:gd name="connsiteX166" fmla="*/ 1807179 w 1831033"/>
              <a:gd name="connsiteY166" fmla="*/ 508883 h 978010"/>
              <a:gd name="connsiteX167" fmla="*/ 1831033 w 1831033"/>
              <a:gd name="connsiteY167" fmla="*/ 461175 h 978010"/>
              <a:gd name="connsiteX168" fmla="*/ 1823082 w 1831033"/>
              <a:gd name="connsiteY168" fmla="*/ 294198 h 978010"/>
              <a:gd name="connsiteX169" fmla="*/ 1815130 w 1831033"/>
              <a:gd name="connsiteY169" fmla="*/ 254442 h 978010"/>
              <a:gd name="connsiteX170" fmla="*/ 1799228 w 1831033"/>
              <a:gd name="connsiteY170" fmla="*/ 143123 h 978010"/>
              <a:gd name="connsiteX171" fmla="*/ 1783325 w 1831033"/>
              <a:gd name="connsiteY171" fmla="*/ 79513 h 978010"/>
              <a:gd name="connsiteX172" fmla="*/ 1767423 w 1831033"/>
              <a:gd name="connsiteY172" fmla="*/ 31805 h 97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831033" h="978010">
                <a:moveTo>
                  <a:pt x="153308" y="978010"/>
                </a:moveTo>
                <a:cubicBezTo>
                  <a:pt x="167167" y="880995"/>
                  <a:pt x="165536" y="918020"/>
                  <a:pt x="153308" y="771276"/>
                </a:cubicBezTo>
                <a:cubicBezTo>
                  <a:pt x="150033" y="731974"/>
                  <a:pt x="148222" y="735817"/>
                  <a:pt x="129454" y="707666"/>
                </a:cubicBezTo>
                <a:cubicBezTo>
                  <a:pt x="114877" y="663933"/>
                  <a:pt x="130262" y="703115"/>
                  <a:pt x="105600" y="659958"/>
                </a:cubicBezTo>
                <a:cubicBezTo>
                  <a:pt x="75458" y="607211"/>
                  <a:pt x="100863" y="648905"/>
                  <a:pt x="81746" y="604299"/>
                </a:cubicBezTo>
                <a:cubicBezTo>
                  <a:pt x="77077" y="593404"/>
                  <a:pt x="70512" y="583389"/>
                  <a:pt x="65843" y="572494"/>
                </a:cubicBezTo>
                <a:cubicBezTo>
                  <a:pt x="47993" y="530843"/>
                  <a:pt x="68607" y="564881"/>
                  <a:pt x="49941" y="508883"/>
                </a:cubicBezTo>
                <a:cubicBezTo>
                  <a:pt x="46193" y="497638"/>
                  <a:pt x="39339" y="487680"/>
                  <a:pt x="34038" y="477078"/>
                </a:cubicBezTo>
                <a:cubicBezTo>
                  <a:pt x="31388" y="463826"/>
                  <a:pt x="29365" y="450433"/>
                  <a:pt x="26087" y="437322"/>
                </a:cubicBezTo>
                <a:cubicBezTo>
                  <a:pt x="24054" y="429191"/>
                  <a:pt x="19954" y="421650"/>
                  <a:pt x="18136" y="413468"/>
                </a:cubicBezTo>
                <a:cubicBezTo>
                  <a:pt x="14639" y="397730"/>
                  <a:pt x="13681" y="381498"/>
                  <a:pt x="10184" y="365760"/>
                </a:cubicBezTo>
                <a:cubicBezTo>
                  <a:pt x="8366" y="357578"/>
                  <a:pt x="-5264" y="345654"/>
                  <a:pt x="2233" y="341906"/>
                </a:cubicBezTo>
                <a:cubicBezTo>
                  <a:pt x="10781" y="337632"/>
                  <a:pt x="18136" y="352508"/>
                  <a:pt x="26087" y="357809"/>
                </a:cubicBezTo>
                <a:cubicBezTo>
                  <a:pt x="28737" y="365760"/>
                  <a:pt x="29968" y="374336"/>
                  <a:pt x="34038" y="381662"/>
                </a:cubicBezTo>
                <a:cubicBezTo>
                  <a:pt x="48024" y="406837"/>
                  <a:pt x="71827" y="437349"/>
                  <a:pt x="89697" y="461175"/>
                </a:cubicBezTo>
                <a:cubicBezTo>
                  <a:pt x="92348" y="471777"/>
                  <a:pt x="92762" y="483206"/>
                  <a:pt x="97649" y="492981"/>
                </a:cubicBezTo>
                <a:cubicBezTo>
                  <a:pt x="106196" y="510076"/>
                  <a:pt x="129454" y="540689"/>
                  <a:pt x="129454" y="540689"/>
                </a:cubicBezTo>
                <a:cubicBezTo>
                  <a:pt x="134755" y="561892"/>
                  <a:pt x="138446" y="583565"/>
                  <a:pt x="145357" y="604299"/>
                </a:cubicBezTo>
                <a:cubicBezTo>
                  <a:pt x="148007" y="612250"/>
                  <a:pt x="151006" y="620094"/>
                  <a:pt x="153308" y="628153"/>
                </a:cubicBezTo>
                <a:cubicBezTo>
                  <a:pt x="173275" y="698042"/>
                  <a:pt x="150146" y="626618"/>
                  <a:pt x="169210" y="683812"/>
                </a:cubicBezTo>
                <a:cubicBezTo>
                  <a:pt x="172574" y="710724"/>
                  <a:pt x="175635" y="768987"/>
                  <a:pt x="193064" y="795130"/>
                </a:cubicBezTo>
                <a:lnTo>
                  <a:pt x="208967" y="818984"/>
                </a:lnTo>
                <a:cubicBezTo>
                  <a:pt x="211617" y="829586"/>
                  <a:pt x="212613" y="840745"/>
                  <a:pt x="216918" y="850789"/>
                </a:cubicBezTo>
                <a:cubicBezTo>
                  <a:pt x="220682" y="859573"/>
                  <a:pt x="232821" y="865087"/>
                  <a:pt x="232821" y="874643"/>
                </a:cubicBezTo>
                <a:cubicBezTo>
                  <a:pt x="232821" y="884199"/>
                  <a:pt x="222219" y="890546"/>
                  <a:pt x="216918" y="898497"/>
                </a:cubicBezTo>
                <a:cubicBezTo>
                  <a:pt x="209765" y="919955"/>
                  <a:pt x="201388" y="930860"/>
                  <a:pt x="216918" y="954156"/>
                </a:cubicBezTo>
                <a:cubicBezTo>
                  <a:pt x="222219" y="962107"/>
                  <a:pt x="232821" y="964758"/>
                  <a:pt x="240772" y="970059"/>
                </a:cubicBezTo>
                <a:cubicBezTo>
                  <a:pt x="246550" y="969096"/>
                  <a:pt x="299282" y="962857"/>
                  <a:pt x="312334" y="954156"/>
                </a:cubicBezTo>
                <a:cubicBezTo>
                  <a:pt x="321690" y="947918"/>
                  <a:pt x="328237" y="938253"/>
                  <a:pt x="336188" y="930302"/>
                </a:cubicBezTo>
                <a:cubicBezTo>
                  <a:pt x="333538" y="898497"/>
                  <a:pt x="348447" y="859588"/>
                  <a:pt x="328237" y="834887"/>
                </a:cubicBezTo>
                <a:cubicBezTo>
                  <a:pt x="298796" y="798904"/>
                  <a:pt x="255883" y="851581"/>
                  <a:pt x="240772" y="866692"/>
                </a:cubicBezTo>
                <a:cubicBezTo>
                  <a:pt x="243422" y="874643"/>
                  <a:pt x="242796" y="884619"/>
                  <a:pt x="248723" y="890546"/>
                </a:cubicBezTo>
                <a:cubicBezTo>
                  <a:pt x="262238" y="904061"/>
                  <a:pt x="296431" y="922351"/>
                  <a:pt x="296431" y="922351"/>
                </a:cubicBezTo>
                <a:cubicBezTo>
                  <a:pt x="346789" y="919701"/>
                  <a:pt x="399666" y="930347"/>
                  <a:pt x="447506" y="914400"/>
                </a:cubicBezTo>
                <a:cubicBezTo>
                  <a:pt x="463409" y="909099"/>
                  <a:pt x="463409" y="866692"/>
                  <a:pt x="463409" y="866692"/>
                </a:cubicBezTo>
                <a:cubicBezTo>
                  <a:pt x="458975" y="831220"/>
                  <a:pt x="459970" y="783742"/>
                  <a:pt x="431603" y="755374"/>
                </a:cubicBezTo>
                <a:cubicBezTo>
                  <a:pt x="424846" y="748617"/>
                  <a:pt x="415701" y="744772"/>
                  <a:pt x="407750" y="739471"/>
                </a:cubicBezTo>
                <a:cubicBezTo>
                  <a:pt x="415701" y="736821"/>
                  <a:pt x="431603" y="739901"/>
                  <a:pt x="431603" y="731520"/>
                </a:cubicBezTo>
                <a:cubicBezTo>
                  <a:pt x="431603" y="721243"/>
                  <a:pt x="389779" y="709627"/>
                  <a:pt x="383896" y="707666"/>
                </a:cubicBezTo>
                <a:cubicBezTo>
                  <a:pt x="370644" y="710316"/>
                  <a:pt x="349158" y="703069"/>
                  <a:pt x="344139" y="715617"/>
                </a:cubicBezTo>
                <a:cubicBezTo>
                  <a:pt x="335225" y="737901"/>
                  <a:pt x="348144" y="763505"/>
                  <a:pt x="352090" y="787179"/>
                </a:cubicBezTo>
                <a:cubicBezTo>
                  <a:pt x="353468" y="795446"/>
                  <a:pt x="354806" y="804488"/>
                  <a:pt x="360042" y="811033"/>
                </a:cubicBezTo>
                <a:cubicBezTo>
                  <a:pt x="366012" y="818495"/>
                  <a:pt x="376555" y="820817"/>
                  <a:pt x="383896" y="826935"/>
                </a:cubicBezTo>
                <a:cubicBezTo>
                  <a:pt x="431506" y="866609"/>
                  <a:pt x="379339" y="841319"/>
                  <a:pt x="455457" y="866692"/>
                </a:cubicBezTo>
                <a:lnTo>
                  <a:pt x="479311" y="874643"/>
                </a:lnTo>
                <a:cubicBezTo>
                  <a:pt x="487262" y="879944"/>
                  <a:pt x="494012" y="887800"/>
                  <a:pt x="503165" y="890546"/>
                </a:cubicBezTo>
                <a:cubicBezTo>
                  <a:pt x="550666" y="904796"/>
                  <a:pt x="561085" y="898120"/>
                  <a:pt x="606532" y="890546"/>
                </a:cubicBezTo>
                <a:cubicBezTo>
                  <a:pt x="602557" y="866697"/>
                  <a:pt x="596680" y="816133"/>
                  <a:pt x="582678" y="795130"/>
                </a:cubicBezTo>
                <a:cubicBezTo>
                  <a:pt x="544636" y="738066"/>
                  <a:pt x="564388" y="760936"/>
                  <a:pt x="527019" y="723569"/>
                </a:cubicBezTo>
                <a:cubicBezTo>
                  <a:pt x="529669" y="712967"/>
                  <a:pt x="524368" y="694414"/>
                  <a:pt x="534970" y="691763"/>
                </a:cubicBezTo>
                <a:cubicBezTo>
                  <a:pt x="583892" y="679532"/>
                  <a:pt x="635824" y="688377"/>
                  <a:pt x="686045" y="683812"/>
                </a:cubicBezTo>
                <a:cubicBezTo>
                  <a:pt x="694392" y="683053"/>
                  <a:pt x="701948" y="678511"/>
                  <a:pt x="709899" y="675861"/>
                </a:cubicBezTo>
                <a:cubicBezTo>
                  <a:pt x="707249" y="665259"/>
                  <a:pt x="712315" y="647511"/>
                  <a:pt x="701948" y="644055"/>
                </a:cubicBezTo>
                <a:cubicBezTo>
                  <a:pt x="692882" y="641033"/>
                  <a:pt x="689067" y="658843"/>
                  <a:pt x="686045" y="667909"/>
                </a:cubicBezTo>
                <a:cubicBezTo>
                  <a:pt x="680947" y="683204"/>
                  <a:pt x="682004" y="699976"/>
                  <a:pt x="678094" y="715617"/>
                </a:cubicBezTo>
                <a:cubicBezTo>
                  <a:pt x="674028" y="731879"/>
                  <a:pt x="666256" y="747063"/>
                  <a:pt x="662191" y="763325"/>
                </a:cubicBezTo>
                <a:cubicBezTo>
                  <a:pt x="659541" y="773927"/>
                  <a:pt x="658545" y="785086"/>
                  <a:pt x="654240" y="795130"/>
                </a:cubicBezTo>
                <a:cubicBezTo>
                  <a:pt x="650476" y="803914"/>
                  <a:pt x="645799" y="813014"/>
                  <a:pt x="638337" y="818984"/>
                </a:cubicBezTo>
                <a:cubicBezTo>
                  <a:pt x="631792" y="824220"/>
                  <a:pt x="622434" y="824285"/>
                  <a:pt x="614483" y="826935"/>
                </a:cubicBezTo>
                <a:cubicBezTo>
                  <a:pt x="669165" y="863390"/>
                  <a:pt x="644059" y="852697"/>
                  <a:pt x="686045" y="866692"/>
                </a:cubicBezTo>
                <a:cubicBezTo>
                  <a:pt x="700080" y="864938"/>
                  <a:pt x="759824" y="860062"/>
                  <a:pt x="781461" y="850789"/>
                </a:cubicBezTo>
                <a:cubicBezTo>
                  <a:pt x="790245" y="847025"/>
                  <a:pt x="797364" y="840188"/>
                  <a:pt x="805315" y="834887"/>
                </a:cubicBezTo>
                <a:cubicBezTo>
                  <a:pt x="810616" y="826936"/>
                  <a:pt x="815099" y="818374"/>
                  <a:pt x="821217" y="811033"/>
                </a:cubicBezTo>
                <a:cubicBezTo>
                  <a:pt x="872242" y="749803"/>
                  <a:pt x="821485" y="822557"/>
                  <a:pt x="860974" y="763325"/>
                </a:cubicBezTo>
                <a:cubicBezTo>
                  <a:pt x="863624" y="755374"/>
                  <a:pt x="865177" y="746968"/>
                  <a:pt x="868925" y="739471"/>
                </a:cubicBezTo>
                <a:cubicBezTo>
                  <a:pt x="873199" y="730924"/>
                  <a:pt x="884326" y="725160"/>
                  <a:pt x="884828" y="715617"/>
                </a:cubicBezTo>
                <a:cubicBezTo>
                  <a:pt x="889373" y="629273"/>
                  <a:pt x="909287" y="600626"/>
                  <a:pt x="853023" y="572494"/>
                </a:cubicBezTo>
                <a:cubicBezTo>
                  <a:pt x="845526" y="568746"/>
                  <a:pt x="837120" y="567193"/>
                  <a:pt x="829169" y="564542"/>
                </a:cubicBezTo>
                <a:cubicBezTo>
                  <a:pt x="797510" y="572457"/>
                  <a:pt x="795189" y="565460"/>
                  <a:pt x="781461" y="596348"/>
                </a:cubicBezTo>
                <a:cubicBezTo>
                  <a:pt x="774653" y="611666"/>
                  <a:pt x="765558" y="644055"/>
                  <a:pt x="765558" y="644055"/>
                </a:cubicBezTo>
                <a:cubicBezTo>
                  <a:pt x="768209" y="652006"/>
                  <a:pt x="769762" y="660412"/>
                  <a:pt x="773510" y="667909"/>
                </a:cubicBezTo>
                <a:cubicBezTo>
                  <a:pt x="790076" y="701040"/>
                  <a:pt x="801337" y="699714"/>
                  <a:pt x="837120" y="723569"/>
                </a:cubicBezTo>
                <a:lnTo>
                  <a:pt x="860974" y="739471"/>
                </a:lnTo>
                <a:cubicBezTo>
                  <a:pt x="898080" y="736821"/>
                  <a:pt x="935346" y="735866"/>
                  <a:pt x="972292" y="731520"/>
                </a:cubicBezTo>
                <a:cubicBezTo>
                  <a:pt x="980616" y="730541"/>
                  <a:pt x="990219" y="729496"/>
                  <a:pt x="996146" y="723569"/>
                </a:cubicBezTo>
                <a:cubicBezTo>
                  <a:pt x="999947" y="719768"/>
                  <a:pt x="1011981" y="668182"/>
                  <a:pt x="1012049" y="667909"/>
                </a:cubicBezTo>
                <a:cubicBezTo>
                  <a:pt x="1009398" y="617551"/>
                  <a:pt x="1009666" y="566954"/>
                  <a:pt x="1004097" y="516835"/>
                </a:cubicBezTo>
                <a:cubicBezTo>
                  <a:pt x="998146" y="463277"/>
                  <a:pt x="984356" y="453775"/>
                  <a:pt x="972292" y="405516"/>
                </a:cubicBezTo>
                <a:lnTo>
                  <a:pt x="956390" y="341906"/>
                </a:lnTo>
                <a:cubicBezTo>
                  <a:pt x="944378" y="293857"/>
                  <a:pt x="951885" y="320440"/>
                  <a:pt x="932536" y="262393"/>
                </a:cubicBezTo>
                <a:lnTo>
                  <a:pt x="924584" y="238539"/>
                </a:lnTo>
                <a:cubicBezTo>
                  <a:pt x="921934" y="230588"/>
                  <a:pt x="915255" y="206418"/>
                  <a:pt x="916633" y="214685"/>
                </a:cubicBezTo>
                <a:cubicBezTo>
                  <a:pt x="919283" y="230588"/>
                  <a:pt x="920342" y="246839"/>
                  <a:pt x="924584" y="262393"/>
                </a:cubicBezTo>
                <a:cubicBezTo>
                  <a:pt x="933561" y="295310"/>
                  <a:pt x="939583" y="300793"/>
                  <a:pt x="956390" y="326003"/>
                </a:cubicBezTo>
                <a:cubicBezTo>
                  <a:pt x="959040" y="339255"/>
                  <a:pt x="959596" y="353106"/>
                  <a:pt x="964341" y="365760"/>
                </a:cubicBezTo>
                <a:cubicBezTo>
                  <a:pt x="967696" y="374708"/>
                  <a:pt x="975969" y="381067"/>
                  <a:pt x="980243" y="389614"/>
                </a:cubicBezTo>
                <a:cubicBezTo>
                  <a:pt x="983991" y="397111"/>
                  <a:pt x="984447" y="405971"/>
                  <a:pt x="988195" y="413468"/>
                </a:cubicBezTo>
                <a:cubicBezTo>
                  <a:pt x="992469" y="422015"/>
                  <a:pt x="999356" y="429025"/>
                  <a:pt x="1004097" y="437322"/>
                </a:cubicBezTo>
                <a:cubicBezTo>
                  <a:pt x="1009978" y="447613"/>
                  <a:pt x="1014699" y="458525"/>
                  <a:pt x="1020000" y="469127"/>
                </a:cubicBezTo>
                <a:cubicBezTo>
                  <a:pt x="1021061" y="473372"/>
                  <a:pt x="1031338" y="517939"/>
                  <a:pt x="1035903" y="524786"/>
                </a:cubicBezTo>
                <a:cubicBezTo>
                  <a:pt x="1042141" y="534142"/>
                  <a:pt x="1052558" y="540001"/>
                  <a:pt x="1059757" y="548640"/>
                </a:cubicBezTo>
                <a:cubicBezTo>
                  <a:pt x="1070789" y="561878"/>
                  <a:pt x="1085581" y="589347"/>
                  <a:pt x="1091562" y="604299"/>
                </a:cubicBezTo>
                <a:cubicBezTo>
                  <a:pt x="1097788" y="619863"/>
                  <a:pt x="1102163" y="636104"/>
                  <a:pt x="1107464" y="652007"/>
                </a:cubicBezTo>
                <a:cubicBezTo>
                  <a:pt x="1118437" y="684926"/>
                  <a:pt x="1122391" y="680511"/>
                  <a:pt x="1091562" y="659958"/>
                </a:cubicBezTo>
                <a:cubicBezTo>
                  <a:pt x="1083611" y="662608"/>
                  <a:pt x="1063396" y="660722"/>
                  <a:pt x="1067708" y="667909"/>
                </a:cubicBezTo>
                <a:cubicBezTo>
                  <a:pt x="1081379" y="690695"/>
                  <a:pt x="1115268" y="699666"/>
                  <a:pt x="1139270" y="707666"/>
                </a:cubicBezTo>
                <a:cubicBezTo>
                  <a:pt x="1155172" y="702365"/>
                  <a:pt x="1186333" y="708513"/>
                  <a:pt x="1186977" y="691763"/>
                </a:cubicBezTo>
                <a:cubicBezTo>
                  <a:pt x="1191465" y="575084"/>
                  <a:pt x="1138079" y="509479"/>
                  <a:pt x="1218783" y="469127"/>
                </a:cubicBezTo>
                <a:cubicBezTo>
                  <a:pt x="1226280" y="465379"/>
                  <a:pt x="1234686" y="463826"/>
                  <a:pt x="1242637" y="461175"/>
                </a:cubicBezTo>
                <a:cubicBezTo>
                  <a:pt x="1264558" y="463915"/>
                  <a:pt x="1305589" y="464822"/>
                  <a:pt x="1330101" y="477078"/>
                </a:cubicBezTo>
                <a:cubicBezTo>
                  <a:pt x="1391764" y="507910"/>
                  <a:pt x="1335976" y="486988"/>
                  <a:pt x="1330101" y="485029"/>
                </a:cubicBezTo>
                <a:cubicBezTo>
                  <a:pt x="1250183" y="491177"/>
                  <a:pt x="1236784" y="464929"/>
                  <a:pt x="1210831" y="516835"/>
                </a:cubicBezTo>
                <a:cubicBezTo>
                  <a:pt x="1207083" y="524332"/>
                  <a:pt x="1205530" y="532738"/>
                  <a:pt x="1202880" y="540689"/>
                </a:cubicBezTo>
                <a:cubicBezTo>
                  <a:pt x="1205689" y="563163"/>
                  <a:pt x="1209738" y="629346"/>
                  <a:pt x="1226734" y="652007"/>
                </a:cubicBezTo>
                <a:lnTo>
                  <a:pt x="1250588" y="683812"/>
                </a:lnTo>
                <a:cubicBezTo>
                  <a:pt x="1253238" y="691763"/>
                  <a:pt x="1251719" y="702794"/>
                  <a:pt x="1258539" y="707666"/>
                </a:cubicBezTo>
                <a:cubicBezTo>
                  <a:pt x="1272179" y="717409"/>
                  <a:pt x="1306247" y="723569"/>
                  <a:pt x="1306247" y="723569"/>
                </a:cubicBezTo>
                <a:cubicBezTo>
                  <a:pt x="1338052" y="720918"/>
                  <a:pt x="1371159" y="725003"/>
                  <a:pt x="1401663" y="715617"/>
                </a:cubicBezTo>
                <a:cubicBezTo>
                  <a:pt x="1409674" y="713152"/>
                  <a:pt x="1409614" y="700144"/>
                  <a:pt x="1409614" y="691763"/>
                </a:cubicBezTo>
                <a:cubicBezTo>
                  <a:pt x="1409614" y="665126"/>
                  <a:pt x="1407652" y="638204"/>
                  <a:pt x="1401663" y="612250"/>
                </a:cubicBezTo>
                <a:cubicBezTo>
                  <a:pt x="1399514" y="602938"/>
                  <a:pt x="1391061" y="596347"/>
                  <a:pt x="1385760" y="588396"/>
                </a:cubicBezTo>
                <a:cubicBezTo>
                  <a:pt x="1383110" y="580445"/>
                  <a:pt x="1381557" y="572039"/>
                  <a:pt x="1377809" y="564542"/>
                </a:cubicBezTo>
                <a:cubicBezTo>
                  <a:pt x="1366740" y="542405"/>
                  <a:pt x="1355634" y="534417"/>
                  <a:pt x="1338052" y="516835"/>
                </a:cubicBezTo>
                <a:cubicBezTo>
                  <a:pt x="1340256" y="527855"/>
                  <a:pt x="1346313" y="566689"/>
                  <a:pt x="1353955" y="580445"/>
                </a:cubicBezTo>
                <a:cubicBezTo>
                  <a:pt x="1369241" y="607959"/>
                  <a:pt x="1385634" y="632024"/>
                  <a:pt x="1409614" y="652007"/>
                </a:cubicBezTo>
                <a:cubicBezTo>
                  <a:pt x="1416955" y="658125"/>
                  <a:pt x="1424735" y="664028"/>
                  <a:pt x="1433468" y="667909"/>
                </a:cubicBezTo>
                <a:cubicBezTo>
                  <a:pt x="1448786" y="674717"/>
                  <a:pt x="1481176" y="683812"/>
                  <a:pt x="1481176" y="683812"/>
                </a:cubicBezTo>
                <a:cubicBezTo>
                  <a:pt x="1489127" y="681162"/>
                  <a:pt x="1499104" y="681788"/>
                  <a:pt x="1505030" y="675861"/>
                </a:cubicBezTo>
                <a:cubicBezTo>
                  <a:pt x="1513411" y="667479"/>
                  <a:pt x="1515051" y="654347"/>
                  <a:pt x="1520932" y="644055"/>
                </a:cubicBezTo>
                <a:cubicBezTo>
                  <a:pt x="1525673" y="635758"/>
                  <a:pt x="1531534" y="628153"/>
                  <a:pt x="1536835" y="620202"/>
                </a:cubicBezTo>
                <a:cubicBezTo>
                  <a:pt x="1524431" y="297734"/>
                  <a:pt x="1545087" y="513145"/>
                  <a:pt x="1512981" y="341906"/>
                </a:cubicBezTo>
                <a:cubicBezTo>
                  <a:pt x="1497147" y="257457"/>
                  <a:pt x="1516456" y="314813"/>
                  <a:pt x="1489127" y="246490"/>
                </a:cubicBezTo>
                <a:cubicBezTo>
                  <a:pt x="1486477" y="230587"/>
                  <a:pt x="1487724" y="213514"/>
                  <a:pt x="1481176" y="198782"/>
                </a:cubicBezTo>
                <a:cubicBezTo>
                  <a:pt x="1476609" y="188507"/>
                  <a:pt x="1464640" y="183467"/>
                  <a:pt x="1457322" y="174929"/>
                </a:cubicBezTo>
                <a:cubicBezTo>
                  <a:pt x="1448697" y="164867"/>
                  <a:pt x="1441419" y="153725"/>
                  <a:pt x="1433468" y="143123"/>
                </a:cubicBezTo>
                <a:cubicBezTo>
                  <a:pt x="1415283" y="88567"/>
                  <a:pt x="1436404" y="143550"/>
                  <a:pt x="1377809" y="55659"/>
                </a:cubicBezTo>
                <a:cubicBezTo>
                  <a:pt x="1372508" y="47708"/>
                  <a:pt x="1369098" y="38098"/>
                  <a:pt x="1361906" y="31805"/>
                </a:cubicBezTo>
                <a:cubicBezTo>
                  <a:pt x="1347522" y="19219"/>
                  <a:pt x="1314198" y="0"/>
                  <a:pt x="1314198" y="0"/>
                </a:cubicBezTo>
                <a:cubicBezTo>
                  <a:pt x="1317898" y="88798"/>
                  <a:pt x="1310687" y="152927"/>
                  <a:pt x="1330101" y="230588"/>
                </a:cubicBezTo>
                <a:cubicBezTo>
                  <a:pt x="1332134" y="238719"/>
                  <a:pt x="1334750" y="246738"/>
                  <a:pt x="1338052" y="254442"/>
                </a:cubicBezTo>
                <a:cubicBezTo>
                  <a:pt x="1342721" y="265337"/>
                  <a:pt x="1349286" y="275352"/>
                  <a:pt x="1353955" y="286247"/>
                </a:cubicBezTo>
                <a:cubicBezTo>
                  <a:pt x="1357257" y="293951"/>
                  <a:pt x="1357257" y="303127"/>
                  <a:pt x="1361906" y="310101"/>
                </a:cubicBezTo>
                <a:cubicBezTo>
                  <a:pt x="1368143" y="319457"/>
                  <a:pt x="1378856" y="325079"/>
                  <a:pt x="1385760" y="333955"/>
                </a:cubicBezTo>
                <a:cubicBezTo>
                  <a:pt x="1397494" y="349041"/>
                  <a:pt x="1404051" y="368147"/>
                  <a:pt x="1417565" y="381662"/>
                </a:cubicBezTo>
                <a:cubicBezTo>
                  <a:pt x="1428167" y="392264"/>
                  <a:pt x="1439613" y="402084"/>
                  <a:pt x="1449370" y="413468"/>
                </a:cubicBezTo>
                <a:cubicBezTo>
                  <a:pt x="1455589" y="420724"/>
                  <a:pt x="1457932" y="431204"/>
                  <a:pt x="1465273" y="437322"/>
                </a:cubicBezTo>
                <a:cubicBezTo>
                  <a:pt x="1474379" y="444910"/>
                  <a:pt x="1486914" y="447126"/>
                  <a:pt x="1497078" y="453224"/>
                </a:cubicBezTo>
                <a:cubicBezTo>
                  <a:pt x="1513467" y="463057"/>
                  <a:pt x="1528883" y="474427"/>
                  <a:pt x="1544786" y="485029"/>
                </a:cubicBezTo>
                <a:lnTo>
                  <a:pt x="1568640" y="500932"/>
                </a:lnTo>
                <a:cubicBezTo>
                  <a:pt x="1576591" y="506233"/>
                  <a:pt x="1599251" y="523592"/>
                  <a:pt x="1592494" y="516835"/>
                </a:cubicBezTo>
                <a:lnTo>
                  <a:pt x="1568640" y="492981"/>
                </a:lnTo>
                <a:cubicBezTo>
                  <a:pt x="1546651" y="427011"/>
                  <a:pt x="1583568" y="530793"/>
                  <a:pt x="1528883" y="421419"/>
                </a:cubicBezTo>
                <a:cubicBezTo>
                  <a:pt x="1523582" y="410817"/>
                  <a:pt x="1517143" y="400712"/>
                  <a:pt x="1512981" y="389614"/>
                </a:cubicBezTo>
                <a:cubicBezTo>
                  <a:pt x="1509144" y="379382"/>
                  <a:pt x="1509335" y="367853"/>
                  <a:pt x="1505030" y="357809"/>
                </a:cubicBezTo>
                <a:cubicBezTo>
                  <a:pt x="1501266" y="349025"/>
                  <a:pt x="1494428" y="341906"/>
                  <a:pt x="1489127" y="333955"/>
                </a:cubicBezTo>
                <a:cubicBezTo>
                  <a:pt x="1491777" y="318052"/>
                  <a:pt x="1489079" y="300245"/>
                  <a:pt x="1497078" y="286247"/>
                </a:cubicBezTo>
                <a:cubicBezTo>
                  <a:pt x="1501236" y="278970"/>
                  <a:pt x="1512550" y="278295"/>
                  <a:pt x="1520932" y="278295"/>
                </a:cubicBezTo>
                <a:cubicBezTo>
                  <a:pt x="1539673" y="278295"/>
                  <a:pt x="1558038" y="283596"/>
                  <a:pt x="1576591" y="286247"/>
                </a:cubicBezTo>
                <a:cubicBezTo>
                  <a:pt x="1587193" y="294198"/>
                  <a:pt x="1599026" y="300730"/>
                  <a:pt x="1608397" y="310101"/>
                </a:cubicBezTo>
                <a:cubicBezTo>
                  <a:pt x="1622336" y="324040"/>
                  <a:pt x="1627076" y="339702"/>
                  <a:pt x="1632250" y="357809"/>
                </a:cubicBezTo>
                <a:cubicBezTo>
                  <a:pt x="1635252" y="368317"/>
                  <a:pt x="1637551" y="379012"/>
                  <a:pt x="1640202" y="389614"/>
                </a:cubicBezTo>
                <a:cubicBezTo>
                  <a:pt x="1637551" y="426720"/>
                  <a:pt x="1638366" y="464238"/>
                  <a:pt x="1632250" y="500932"/>
                </a:cubicBezTo>
                <a:cubicBezTo>
                  <a:pt x="1630301" y="512624"/>
                  <a:pt x="1623237" y="523092"/>
                  <a:pt x="1616348" y="532737"/>
                </a:cubicBezTo>
                <a:cubicBezTo>
                  <a:pt x="1606579" y="546414"/>
                  <a:pt x="1584137" y="564745"/>
                  <a:pt x="1568640" y="572494"/>
                </a:cubicBezTo>
                <a:cubicBezTo>
                  <a:pt x="1561143" y="576242"/>
                  <a:pt x="1552737" y="577795"/>
                  <a:pt x="1544786" y="580445"/>
                </a:cubicBezTo>
                <a:cubicBezTo>
                  <a:pt x="1528883" y="575144"/>
                  <a:pt x="1511731" y="572683"/>
                  <a:pt x="1497078" y="564542"/>
                </a:cubicBezTo>
                <a:cubicBezTo>
                  <a:pt x="1458907" y="543336"/>
                  <a:pt x="1466316" y="509991"/>
                  <a:pt x="1481176" y="469127"/>
                </a:cubicBezTo>
                <a:cubicBezTo>
                  <a:pt x="1484442" y="460146"/>
                  <a:pt x="1497079" y="458525"/>
                  <a:pt x="1505030" y="453224"/>
                </a:cubicBezTo>
                <a:cubicBezTo>
                  <a:pt x="1528884" y="455874"/>
                  <a:pt x="1553307" y="455354"/>
                  <a:pt x="1576591" y="461175"/>
                </a:cubicBezTo>
                <a:cubicBezTo>
                  <a:pt x="1585862" y="463493"/>
                  <a:pt x="1592669" y="471523"/>
                  <a:pt x="1600445" y="477078"/>
                </a:cubicBezTo>
                <a:cubicBezTo>
                  <a:pt x="1611229" y="484781"/>
                  <a:pt x="1620397" y="495006"/>
                  <a:pt x="1632250" y="500932"/>
                </a:cubicBezTo>
                <a:cubicBezTo>
                  <a:pt x="1642025" y="505819"/>
                  <a:pt x="1653454" y="506233"/>
                  <a:pt x="1664056" y="508883"/>
                </a:cubicBezTo>
                <a:cubicBezTo>
                  <a:pt x="1669357" y="516834"/>
                  <a:pt x="1672496" y="526767"/>
                  <a:pt x="1679958" y="532737"/>
                </a:cubicBezTo>
                <a:cubicBezTo>
                  <a:pt x="1734828" y="576635"/>
                  <a:pt x="1674136" y="496178"/>
                  <a:pt x="1719715" y="564542"/>
                </a:cubicBezTo>
                <a:cubicBezTo>
                  <a:pt x="1740918" y="561892"/>
                  <a:pt x="1763485" y="564527"/>
                  <a:pt x="1783325" y="556591"/>
                </a:cubicBezTo>
                <a:cubicBezTo>
                  <a:pt x="1792198" y="553042"/>
                  <a:pt x="1794954" y="541284"/>
                  <a:pt x="1799228" y="532737"/>
                </a:cubicBezTo>
                <a:cubicBezTo>
                  <a:pt x="1802976" y="525240"/>
                  <a:pt x="1803775" y="516542"/>
                  <a:pt x="1807179" y="508883"/>
                </a:cubicBezTo>
                <a:cubicBezTo>
                  <a:pt x="1814400" y="492636"/>
                  <a:pt x="1823082" y="477078"/>
                  <a:pt x="1831033" y="461175"/>
                </a:cubicBezTo>
                <a:cubicBezTo>
                  <a:pt x="1828383" y="405516"/>
                  <a:pt x="1827356" y="349756"/>
                  <a:pt x="1823082" y="294198"/>
                </a:cubicBezTo>
                <a:cubicBezTo>
                  <a:pt x="1822045" y="280723"/>
                  <a:pt x="1817238" y="267791"/>
                  <a:pt x="1815130" y="254442"/>
                </a:cubicBezTo>
                <a:cubicBezTo>
                  <a:pt x="1809284" y="217418"/>
                  <a:pt x="1808319" y="179487"/>
                  <a:pt x="1799228" y="143123"/>
                </a:cubicBezTo>
                <a:cubicBezTo>
                  <a:pt x="1793927" y="121920"/>
                  <a:pt x="1790236" y="100247"/>
                  <a:pt x="1783325" y="79513"/>
                </a:cubicBezTo>
                <a:lnTo>
                  <a:pt x="1767423" y="3180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Voľný tvar 37"/>
          <p:cNvSpPr/>
          <p:nvPr/>
        </p:nvSpPr>
        <p:spPr>
          <a:xfrm>
            <a:off x="8539701" y="6146358"/>
            <a:ext cx="105838" cy="111319"/>
          </a:xfrm>
          <a:custGeom>
            <a:avLst/>
            <a:gdLst>
              <a:gd name="connsiteX0" fmla="*/ 0 w 105838"/>
              <a:gd name="connsiteY0" fmla="*/ 7952 h 111319"/>
              <a:gd name="connsiteX1" fmla="*/ 39756 w 105838"/>
              <a:gd name="connsiteY1" fmla="*/ 39757 h 111319"/>
              <a:gd name="connsiteX2" fmla="*/ 55659 w 105838"/>
              <a:gd name="connsiteY2" fmla="*/ 63611 h 111319"/>
              <a:gd name="connsiteX3" fmla="*/ 95416 w 105838"/>
              <a:gd name="connsiteY3" fmla="*/ 111319 h 111319"/>
              <a:gd name="connsiteX4" fmla="*/ 103367 w 105838"/>
              <a:gd name="connsiteY4" fmla="*/ 0 h 1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38" h="111319">
                <a:moveTo>
                  <a:pt x="0" y="7952"/>
                </a:moveTo>
                <a:cubicBezTo>
                  <a:pt x="13252" y="18554"/>
                  <a:pt x="27756" y="27757"/>
                  <a:pt x="39756" y="39757"/>
                </a:cubicBezTo>
                <a:cubicBezTo>
                  <a:pt x="46513" y="46514"/>
                  <a:pt x="49541" y="56270"/>
                  <a:pt x="55659" y="63611"/>
                </a:cubicBezTo>
                <a:cubicBezTo>
                  <a:pt x="106678" y="124834"/>
                  <a:pt x="55932" y="52094"/>
                  <a:pt x="95416" y="111319"/>
                </a:cubicBezTo>
                <a:cubicBezTo>
                  <a:pt x="112586" y="59806"/>
                  <a:pt x="103367" y="95846"/>
                  <a:pt x="10336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Voľný tvar 38"/>
          <p:cNvSpPr/>
          <p:nvPr/>
        </p:nvSpPr>
        <p:spPr>
          <a:xfrm>
            <a:off x="9255318" y="5844209"/>
            <a:ext cx="198783" cy="262393"/>
          </a:xfrm>
          <a:custGeom>
            <a:avLst/>
            <a:gdLst>
              <a:gd name="connsiteX0" fmla="*/ 0 w 198783"/>
              <a:gd name="connsiteY0" fmla="*/ 151074 h 262393"/>
              <a:gd name="connsiteX1" fmla="*/ 47708 w 198783"/>
              <a:gd name="connsiteY1" fmla="*/ 238539 h 262393"/>
              <a:gd name="connsiteX2" fmla="*/ 63611 w 198783"/>
              <a:gd name="connsiteY2" fmla="*/ 262393 h 262393"/>
              <a:gd name="connsiteX3" fmla="*/ 87465 w 198783"/>
              <a:gd name="connsiteY3" fmla="*/ 254441 h 262393"/>
              <a:gd name="connsiteX4" fmla="*/ 103367 w 198783"/>
              <a:gd name="connsiteY4" fmla="*/ 230588 h 262393"/>
              <a:gd name="connsiteX5" fmla="*/ 135172 w 198783"/>
              <a:gd name="connsiteY5" fmla="*/ 166977 h 262393"/>
              <a:gd name="connsiteX6" fmla="*/ 159026 w 198783"/>
              <a:gd name="connsiteY6" fmla="*/ 103367 h 262393"/>
              <a:gd name="connsiteX7" fmla="*/ 166978 w 198783"/>
              <a:gd name="connsiteY7" fmla="*/ 79513 h 262393"/>
              <a:gd name="connsiteX8" fmla="*/ 190832 w 198783"/>
              <a:gd name="connsiteY8" fmla="*/ 31805 h 262393"/>
              <a:gd name="connsiteX9" fmla="*/ 198783 w 198783"/>
              <a:gd name="connsiteY9" fmla="*/ 0 h 26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783" h="262393">
                <a:moveTo>
                  <a:pt x="0" y="151074"/>
                </a:moveTo>
                <a:cubicBezTo>
                  <a:pt x="23001" y="208575"/>
                  <a:pt x="7986" y="178956"/>
                  <a:pt x="47708" y="238539"/>
                </a:cubicBezTo>
                <a:lnTo>
                  <a:pt x="63611" y="262393"/>
                </a:lnTo>
                <a:cubicBezTo>
                  <a:pt x="71562" y="259742"/>
                  <a:pt x="80920" y="259677"/>
                  <a:pt x="87465" y="254441"/>
                </a:cubicBezTo>
                <a:cubicBezTo>
                  <a:pt x="94927" y="248471"/>
                  <a:pt x="98791" y="238977"/>
                  <a:pt x="103367" y="230588"/>
                </a:cubicBezTo>
                <a:cubicBezTo>
                  <a:pt x="114719" y="209776"/>
                  <a:pt x="129422" y="189975"/>
                  <a:pt x="135172" y="166977"/>
                </a:cubicBezTo>
                <a:cubicBezTo>
                  <a:pt x="149832" y="108341"/>
                  <a:pt x="134079" y="161576"/>
                  <a:pt x="159026" y="103367"/>
                </a:cubicBezTo>
                <a:cubicBezTo>
                  <a:pt x="162328" y="95663"/>
                  <a:pt x="163230" y="87010"/>
                  <a:pt x="166978" y="79513"/>
                </a:cubicBezTo>
                <a:cubicBezTo>
                  <a:pt x="190207" y="33056"/>
                  <a:pt x="177509" y="78433"/>
                  <a:pt x="190832" y="31805"/>
                </a:cubicBezTo>
                <a:cubicBezTo>
                  <a:pt x="193834" y="21298"/>
                  <a:pt x="198783" y="0"/>
                  <a:pt x="19878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918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981" y="2243828"/>
            <a:ext cx="4810540" cy="1134640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sk-SK" dirty="0" smtClean="0"/>
              <a:t>Z pravidla o rytmickom krátení je niekoľko výnimiek</a:t>
            </a:r>
            <a:endParaRPr lang="sk-SK" dirty="0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6050942" y="34836"/>
            <a:ext cx="6149009" cy="6858000"/>
          </a:xfrm>
        </p:spPr>
      </p:sp>
      <p:sp>
        <p:nvSpPr>
          <p:cNvPr id="7" name="Voľný tvar 6"/>
          <p:cNvSpPr/>
          <p:nvPr/>
        </p:nvSpPr>
        <p:spPr>
          <a:xfrm>
            <a:off x="5852160" y="1566407"/>
            <a:ext cx="715617" cy="39756"/>
          </a:xfrm>
          <a:custGeom>
            <a:avLst/>
            <a:gdLst>
              <a:gd name="connsiteX0" fmla="*/ 0 w 715617"/>
              <a:gd name="connsiteY0" fmla="*/ 23854 h 39756"/>
              <a:gd name="connsiteX1" fmla="*/ 39757 w 715617"/>
              <a:gd name="connsiteY1" fmla="*/ 15903 h 39756"/>
              <a:gd name="connsiteX2" fmla="*/ 111318 w 715617"/>
              <a:gd name="connsiteY2" fmla="*/ 7951 h 39756"/>
              <a:gd name="connsiteX3" fmla="*/ 159026 w 715617"/>
              <a:gd name="connsiteY3" fmla="*/ 0 h 39756"/>
              <a:gd name="connsiteX4" fmla="*/ 326003 w 715617"/>
              <a:gd name="connsiteY4" fmla="*/ 7951 h 39756"/>
              <a:gd name="connsiteX5" fmla="*/ 636104 w 715617"/>
              <a:gd name="connsiteY5" fmla="*/ 23854 h 39756"/>
              <a:gd name="connsiteX6" fmla="*/ 715617 w 715617"/>
              <a:gd name="connsiteY6" fmla="*/ 39756 h 3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617" h="39756">
                <a:moveTo>
                  <a:pt x="0" y="23854"/>
                </a:moveTo>
                <a:cubicBezTo>
                  <a:pt x="13252" y="21204"/>
                  <a:pt x="26378" y="17814"/>
                  <a:pt x="39757" y="15903"/>
                </a:cubicBezTo>
                <a:cubicBezTo>
                  <a:pt x="63516" y="12509"/>
                  <a:pt x="87528" y="11123"/>
                  <a:pt x="111318" y="7951"/>
                </a:cubicBezTo>
                <a:cubicBezTo>
                  <a:pt x="127299" y="5820"/>
                  <a:pt x="143123" y="2650"/>
                  <a:pt x="159026" y="0"/>
                </a:cubicBezTo>
                <a:lnTo>
                  <a:pt x="326003" y="7951"/>
                </a:lnTo>
                <a:lnTo>
                  <a:pt x="636104" y="23854"/>
                </a:lnTo>
                <a:lnTo>
                  <a:pt x="715617" y="3975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 7"/>
          <p:cNvSpPr/>
          <p:nvPr/>
        </p:nvSpPr>
        <p:spPr>
          <a:xfrm>
            <a:off x="5852160" y="2345635"/>
            <a:ext cx="644056" cy="87464"/>
          </a:xfrm>
          <a:custGeom>
            <a:avLst/>
            <a:gdLst>
              <a:gd name="connsiteX0" fmla="*/ 0 w 644056"/>
              <a:gd name="connsiteY0" fmla="*/ 0 h 87464"/>
              <a:gd name="connsiteX1" fmla="*/ 87464 w 644056"/>
              <a:gd name="connsiteY1" fmla="*/ 7951 h 87464"/>
              <a:gd name="connsiteX2" fmla="*/ 198783 w 644056"/>
              <a:gd name="connsiteY2" fmla="*/ 31805 h 87464"/>
              <a:gd name="connsiteX3" fmla="*/ 516835 w 644056"/>
              <a:gd name="connsiteY3" fmla="*/ 39756 h 87464"/>
              <a:gd name="connsiteX4" fmla="*/ 588397 w 644056"/>
              <a:gd name="connsiteY4" fmla="*/ 63610 h 87464"/>
              <a:gd name="connsiteX5" fmla="*/ 612250 w 644056"/>
              <a:gd name="connsiteY5" fmla="*/ 71562 h 87464"/>
              <a:gd name="connsiteX6" fmla="*/ 636104 w 644056"/>
              <a:gd name="connsiteY6" fmla="*/ 79513 h 87464"/>
              <a:gd name="connsiteX7" fmla="*/ 644056 w 644056"/>
              <a:gd name="connsiteY7" fmla="*/ 87464 h 8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4056" h="87464">
                <a:moveTo>
                  <a:pt x="0" y="0"/>
                </a:moveTo>
                <a:cubicBezTo>
                  <a:pt x="29155" y="2650"/>
                  <a:pt x="58547" y="3385"/>
                  <a:pt x="87464" y="7951"/>
                </a:cubicBezTo>
                <a:cubicBezTo>
                  <a:pt x="129418" y="14575"/>
                  <a:pt x="157028" y="29990"/>
                  <a:pt x="198783" y="31805"/>
                </a:cubicBezTo>
                <a:cubicBezTo>
                  <a:pt x="304733" y="36411"/>
                  <a:pt x="410818" y="37106"/>
                  <a:pt x="516835" y="39756"/>
                </a:cubicBezTo>
                <a:lnTo>
                  <a:pt x="588397" y="63610"/>
                </a:lnTo>
                <a:lnTo>
                  <a:pt x="612250" y="71562"/>
                </a:lnTo>
                <a:cubicBezTo>
                  <a:pt x="620201" y="74213"/>
                  <a:pt x="630177" y="73587"/>
                  <a:pt x="636104" y="79513"/>
                </a:cubicBezTo>
                <a:lnTo>
                  <a:pt x="644056" y="8746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Voľný tvar 8"/>
          <p:cNvSpPr/>
          <p:nvPr/>
        </p:nvSpPr>
        <p:spPr>
          <a:xfrm>
            <a:off x="5542059" y="4898003"/>
            <a:ext cx="1017767" cy="198783"/>
          </a:xfrm>
          <a:custGeom>
            <a:avLst/>
            <a:gdLst>
              <a:gd name="connsiteX0" fmla="*/ 0 w 1017767"/>
              <a:gd name="connsiteY0" fmla="*/ 174929 h 198783"/>
              <a:gd name="connsiteX1" fmla="*/ 71562 w 1017767"/>
              <a:gd name="connsiteY1" fmla="*/ 143124 h 198783"/>
              <a:gd name="connsiteX2" fmla="*/ 95416 w 1017767"/>
              <a:gd name="connsiteY2" fmla="*/ 135173 h 198783"/>
              <a:gd name="connsiteX3" fmla="*/ 151075 w 1017767"/>
              <a:gd name="connsiteY3" fmla="*/ 111319 h 198783"/>
              <a:gd name="connsiteX4" fmla="*/ 214685 w 1017767"/>
              <a:gd name="connsiteY4" fmla="*/ 87465 h 198783"/>
              <a:gd name="connsiteX5" fmla="*/ 286247 w 1017767"/>
              <a:gd name="connsiteY5" fmla="*/ 63611 h 198783"/>
              <a:gd name="connsiteX6" fmla="*/ 357809 w 1017767"/>
              <a:gd name="connsiteY6" fmla="*/ 47708 h 198783"/>
              <a:gd name="connsiteX7" fmla="*/ 437322 w 1017767"/>
              <a:gd name="connsiteY7" fmla="*/ 31806 h 198783"/>
              <a:gd name="connsiteX8" fmla="*/ 477078 w 1017767"/>
              <a:gd name="connsiteY8" fmla="*/ 15903 h 198783"/>
              <a:gd name="connsiteX9" fmla="*/ 604299 w 1017767"/>
              <a:gd name="connsiteY9" fmla="*/ 0 h 198783"/>
              <a:gd name="connsiteX10" fmla="*/ 707666 w 1017767"/>
              <a:gd name="connsiteY10" fmla="*/ 7952 h 198783"/>
              <a:gd name="connsiteX11" fmla="*/ 771277 w 1017767"/>
              <a:gd name="connsiteY11" fmla="*/ 39757 h 198783"/>
              <a:gd name="connsiteX12" fmla="*/ 795131 w 1017767"/>
              <a:gd name="connsiteY12" fmla="*/ 47708 h 198783"/>
              <a:gd name="connsiteX13" fmla="*/ 826936 w 1017767"/>
              <a:gd name="connsiteY13" fmla="*/ 63611 h 198783"/>
              <a:gd name="connsiteX14" fmla="*/ 850790 w 1017767"/>
              <a:gd name="connsiteY14" fmla="*/ 79514 h 198783"/>
              <a:gd name="connsiteX15" fmla="*/ 898498 w 1017767"/>
              <a:gd name="connsiteY15" fmla="*/ 95416 h 198783"/>
              <a:gd name="connsiteX16" fmla="*/ 930303 w 1017767"/>
              <a:gd name="connsiteY16" fmla="*/ 119270 h 198783"/>
              <a:gd name="connsiteX17" fmla="*/ 954157 w 1017767"/>
              <a:gd name="connsiteY17" fmla="*/ 127221 h 198783"/>
              <a:gd name="connsiteX18" fmla="*/ 978011 w 1017767"/>
              <a:gd name="connsiteY18" fmla="*/ 143124 h 198783"/>
              <a:gd name="connsiteX19" fmla="*/ 1017767 w 1017767"/>
              <a:gd name="connsiteY19" fmla="*/ 198783 h 19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17767" h="198783">
                <a:moveTo>
                  <a:pt x="0" y="174929"/>
                </a:moveTo>
                <a:cubicBezTo>
                  <a:pt x="23854" y="164327"/>
                  <a:pt x="47466" y="153164"/>
                  <a:pt x="71562" y="143124"/>
                </a:cubicBezTo>
                <a:cubicBezTo>
                  <a:pt x="79299" y="139900"/>
                  <a:pt x="87919" y="138921"/>
                  <a:pt x="95416" y="135173"/>
                </a:cubicBezTo>
                <a:cubicBezTo>
                  <a:pt x="150328" y="107717"/>
                  <a:pt x="84881" y="127867"/>
                  <a:pt x="151075" y="111319"/>
                </a:cubicBezTo>
                <a:cubicBezTo>
                  <a:pt x="206745" y="83483"/>
                  <a:pt x="158389" y="104787"/>
                  <a:pt x="214685" y="87465"/>
                </a:cubicBezTo>
                <a:cubicBezTo>
                  <a:pt x="238717" y="80070"/>
                  <a:pt x="261853" y="69709"/>
                  <a:pt x="286247" y="63611"/>
                </a:cubicBezTo>
                <a:cubicBezTo>
                  <a:pt x="363812" y="44220"/>
                  <a:pt x="266959" y="67897"/>
                  <a:pt x="357809" y="47708"/>
                </a:cubicBezTo>
                <a:cubicBezTo>
                  <a:pt x="428962" y="31896"/>
                  <a:pt x="343859" y="47382"/>
                  <a:pt x="437322" y="31806"/>
                </a:cubicBezTo>
                <a:cubicBezTo>
                  <a:pt x="450574" y="26505"/>
                  <a:pt x="463538" y="20416"/>
                  <a:pt x="477078" y="15903"/>
                </a:cubicBezTo>
                <a:cubicBezTo>
                  <a:pt x="518919" y="1956"/>
                  <a:pt x="559111" y="3766"/>
                  <a:pt x="604299" y="0"/>
                </a:cubicBezTo>
                <a:cubicBezTo>
                  <a:pt x="638755" y="2651"/>
                  <a:pt x="673375" y="3666"/>
                  <a:pt x="707666" y="7952"/>
                </a:cubicBezTo>
                <a:cubicBezTo>
                  <a:pt x="731575" y="10941"/>
                  <a:pt x="751267" y="29752"/>
                  <a:pt x="771277" y="39757"/>
                </a:cubicBezTo>
                <a:cubicBezTo>
                  <a:pt x="778774" y="43505"/>
                  <a:pt x="787427" y="44406"/>
                  <a:pt x="795131" y="47708"/>
                </a:cubicBezTo>
                <a:cubicBezTo>
                  <a:pt x="806026" y="52377"/>
                  <a:pt x="816645" y="57730"/>
                  <a:pt x="826936" y="63611"/>
                </a:cubicBezTo>
                <a:cubicBezTo>
                  <a:pt x="835233" y="68352"/>
                  <a:pt x="842057" y="75633"/>
                  <a:pt x="850790" y="79514"/>
                </a:cubicBezTo>
                <a:cubicBezTo>
                  <a:pt x="866108" y="86322"/>
                  <a:pt x="898498" y="95416"/>
                  <a:pt x="898498" y="95416"/>
                </a:cubicBezTo>
                <a:cubicBezTo>
                  <a:pt x="909100" y="103367"/>
                  <a:pt x="918797" y="112695"/>
                  <a:pt x="930303" y="119270"/>
                </a:cubicBezTo>
                <a:cubicBezTo>
                  <a:pt x="937580" y="123428"/>
                  <a:pt x="946660" y="123473"/>
                  <a:pt x="954157" y="127221"/>
                </a:cubicBezTo>
                <a:cubicBezTo>
                  <a:pt x="962704" y="131495"/>
                  <a:pt x="970060" y="137823"/>
                  <a:pt x="978011" y="143124"/>
                </a:cubicBezTo>
                <a:cubicBezTo>
                  <a:pt x="1011895" y="193951"/>
                  <a:pt x="996301" y="177317"/>
                  <a:pt x="1017767" y="19878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Voľný tvar 9"/>
          <p:cNvSpPr/>
          <p:nvPr/>
        </p:nvSpPr>
        <p:spPr>
          <a:xfrm>
            <a:off x="5589767" y="4308952"/>
            <a:ext cx="1144988" cy="187199"/>
          </a:xfrm>
          <a:custGeom>
            <a:avLst/>
            <a:gdLst>
              <a:gd name="connsiteX0" fmla="*/ 0 w 1144988"/>
              <a:gd name="connsiteY0" fmla="*/ 8606 h 187199"/>
              <a:gd name="connsiteX1" fmla="*/ 413468 w 1144988"/>
              <a:gd name="connsiteY1" fmla="*/ 16558 h 187199"/>
              <a:gd name="connsiteX2" fmla="*/ 532737 w 1144988"/>
              <a:gd name="connsiteY2" fmla="*/ 40411 h 187199"/>
              <a:gd name="connsiteX3" fmla="*/ 580445 w 1144988"/>
              <a:gd name="connsiteY3" fmla="*/ 56314 h 187199"/>
              <a:gd name="connsiteX4" fmla="*/ 604299 w 1144988"/>
              <a:gd name="connsiteY4" fmla="*/ 72217 h 187199"/>
              <a:gd name="connsiteX5" fmla="*/ 628153 w 1144988"/>
              <a:gd name="connsiteY5" fmla="*/ 80168 h 187199"/>
              <a:gd name="connsiteX6" fmla="*/ 755374 w 1144988"/>
              <a:gd name="connsiteY6" fmla="*/ 104022 h 187199"/>
              <a:gd name="connsiteX7" fmla="*/ 818984 w 1144988"/>
              <a:gd name="connsiteY7" fmla="*/ 127876 h 187199"/>
              <a:gd name="connsiteX8" fmla="*/ 866692 w 1144988"/>
              <a:gd name="connsiteY8" fmla="*/ 143778 h 187199"/>
              <a:gd name="connsiteX9" fmla="*/ 938254 w 1144988"/>
              <a:gd name="connsiteY9" fmla="*/ 159681 h 187199"/>
              <a:gd name="connsiteX10" fmla="*/ 962108 w 1144988"/>
              <a:gd name="connsiteY10" fmla="*/ 175584 h 187199"/>
              <a:gd name="connsiteX11" fmla="*/ 1144988 w 1144988"/>
              <a:gd name="connsiteY11" fmla="*/ 183535 h 18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4988" h="187199">
                <a:moveTo>
                  <a:pt x="0" y="8606"/>
                </a:moveTo>
                <a:cubicBezTo>
                  <a:pt x="198217" y="-2406"/>
                  <a:pt x="161620" y="-5828"/>
                  <a:pt x="413468" y="16558"/>
                </a:cubicBezTo>
                <a:cubicBezTo>
                  <a:pt x="429557" y="17988"/>
                  <a:pt x="502471" y="31331"/>
                  <a:pt x="532737" y="40411"/>
                </a:cubicBezTo>
                <a:cubicBezTo>
                  <a:pt x="548793" y="45228"/>
                  <a:pt x="580445" y="56314"/>
                  <a:pt x="580445" y="56314"/>
                </a:cubicBezTo>
                <a:cubicBezTo>
                  <a:pt x="588396" y="61615"/>
                  <a:pt x="595752" y="67943"/>
                  <a:pt x="604299" y="72217"/>
                </a:cubicBezTo>
                <a:cubicBezTo>
                  <a:pt x="611796" y="75965"/>
                  <a:pt x="620067" y="77963"/>
                  <a:pt x="628153" y="80168"/>
                </a:cubicBezTo>
                <a:cubicBezTo>
                  <a:pt x="699522" y="99632"/>
                  <a:pt x="682758" y="94945"/>
                  <a:pt x="755374" y="104022"/>
                </a:cubicBezTo>
                <a:cubicBezTo>
                  <a:pt x="808693" y="130683"/>
                  <a:pt x="764856" y="111638"/>
                  <a:pt x="818984" y="127876"/>
                </a:cubicBezTo>
                <a:cubicBezTo>
                  <a:pt x="835040" y="132693"/>
                  <a:pt x="850636" y="138961"/>
                  <a:pt x="866692" y="143778"/>
                </a:cubicBezTo>
                <a:cubicBezTo>
                  <a:pt x="889163" y="150519"/>
                  <a:pt x="915540" y="155138"/>
                  <a:pt x="938254" y="159681"/>
                </a:cubicBezTo>
                <a:cubicBezTo>
                  <a:pt x="946205" y="164982"/>
                  <a:pt x="953324" y="171820"/>
                  <a:pt x="962108" y="175584"/>
                </a:cubicBezTo>
                <a:cubicBezTo>
                  <a:pt x="1009158" y="195748"/>
                  <a:pt x="1137868" y="183535"/>
                  <a:pt x="1144988" y="18353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Vývojový diagram: viac dokumentov 10"/>
          <p:cNvSpPr/>
          <p:nvPr/>
        </p:nvSpPr>
        <p:spPr>
          <a:xfrm>
            <a:off x="6766559" y="242876"/>
            <a:ext cx="5049079" cy="5136543"/>
          </a:xfrm>
          <a:prstGeom prst="flowChartMultidocumen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sk-SK" dirty="0" smtClean="0"/>
              <a:t>V pádových príponách podstatných mien</a:t>
            </a:r>
          </a:p>
          <a:p>
            <a:pPr marL="285750" indent="-285750" algn="ctr">
              <a:buFontTx/>
              <a:buChar char="-"/>
            </a:pPr>
            <a:r>
              <a:rPr lang="sk-SK" dirty="0" smtClean="0"/>
              <a:t>Ženského rodu</a:t>
            </a:r>
            <a:r>
              <a:rPr lang="sk-SK" i="1" dirty="0" smtClean="0"/>
              <a:t>: výhier, hrádzí, básní,</a:t>
            </a:r>
          </a:p>
          <a:p>
            <a:pPr marL="285750" indent="-285750" algn="ctr">
              <a:buFontTx/>
              <a:buChar char="-"/>
            </a:pPr>
            <a:r>
              <a:rPr lang="sk-SK" dirty="0" smtClean="0"/>
              <a:t>Stredného rodu: </a:t>
            </a:r>
            <a:r>
              <a:rPr lang="sk-SK" i="1" dirty="0" smtClean="0"/>
              <a:t>tŕnie, v tŕní, hospodárstiev</a:t>
            </a:r>
          </a:p>
          <a:p>
            <a:pPr marL="285750" indent="-285750" algn="ctr">
              <a:buFontTx/>
              <a:buChar char="-"/>
            </a:pPr>
            <a:endParaRPr lang="sk-SK" i="1" dirty="0" smtClean="0"/>
          </a:p>
          <a:p>
            <a:pPr algn="ctr"/>
            <a:r>
              <a:rPr lang="sk-SK" dirty="0" smtClean="0"/>
              <a:t>2. v pádových príponách prídavných mien: </a:t>
            </a:r>
          </a:p>
          <a:p>
            <a:pPr marL="285750" indent="-285750" algn="ctr">
              <a:buFontTx/>
              <a:buChar char="-"/>
            </a:pPr>
            <a:r>
              <a:rPr lang="sk-SK" dirty="0" smtClean="0"/>
              <a:t>Mužský, stredný, ženský rod vzor </a:t>
            </a:r>
            <a:r>
              <a:rPr lang="sk-SK" i="1" dirty="0" smtClean="0"/>
              <a:t>páví</a:t>
            </a:r>
            <a:endParaRPr lang="sk-SK" i="1" dirty="0"/>
          </a:p>
        </p:txBody>
      </p:sp>
      <p:sp>
        <p:nvSpPr>
          <p:cNvPr id="12" name="Voľný tvar 11"/>
          <p:cNvSpPr/>
          <p:nvPr/>
        </p:nvSpPr>
        <p:spPr>
          <a:xfrm>
            <a:off x="254421" y="6074797"/>
            <a:ext cx="87485" cy="397565"/>
          </a:xfrm>
          <a:custGeom>
            <a:avLst/>
            <a:gdLst>
              <a:gd name="connsiteX0" fmla="*/ 87485 w 87485"/>
              <a:gd name="connsiteY0" fmla="*/ 0 h 397565"/>
              <a:gd name="connsiteX1" fmla="*/ 79534 w 87485"/>
              <a:gd name="connsiteY1" fmla="*/ 111318 h 397565"/>
              <a:gd name="connsiteX2" fmla="*/ 55680 w 87485"/>
              <a:gd name="connsiteY2" fmla="*/ 222636 h 397565"/>
              <a:gd name="connsiteX3" fmla="*/ 39777 w 87485"/>
              <a:gd name="connsiteY3" fmla="*/ 270344 h 397565"/>
              <a:gd name="connsiteX4" fmla="*/ 15923 w 87485"/>
              <a:gd name="connsiteY4" fmla="*/ 326003 h 397565"/>
              <a:gd name="connsiteX5" fmla="*/ 7972 w 87485"/>
              <a:gd name="connsiteY5" fmla="*/ 365760 h 397565"/>
              <a:gd name="connsiteX6" fmla="*/ 21 w 87485"/>
              <a:gd name="connsiteY6" fmla="*/ 397565 h 39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485" h="397565">
                <a:moveTo>
                  <a:pt x="87485" y="0"/>
                </a:moveTo>
                <a:cubicBezTo>
                  <a:pt x="84835" y="37106"/>
                  <a:pt x="84148" y="74405"/>
                  <a:pt x="79534" y="111318"/>
                </a:cubicBezTo>
                <a:cubicBezTo>
                  <a:pt x="78216" y="121861"/>
                  <a:pt x="63423" y="196826"/>
                  <a:pt x="55680" y="222636"/>
                </a:cubicBezTo>
                <a:cubicBezTo>
                  <a:pt x="50863" y="238692"/>
                  <a:pt x="43842" y="254082"/>
                  <a:pt x="39777" y="270344"/>
                </a:cubicBezTo>
                <a:cubicBezTo>
                  <a:pt x="29508" y="311420"/>
                  <a:pt x="37888" y="293056"/>
                  <a:pt x="15923" y="326003"/>
                </a:cubicBezTo>
                <a:cubicBezTo>
                  <a:pt x="13273" y="339255"/>
                  <a:pt x="11250" y="352649"/>
                  <a:pt x="7972" y="365760"/>
                </a:cubicBezTo>
                <a:cubicBezTo>
                  <a:pt x="-817" y="400918"/>
                  <a:pt x="21" y="378452"/>
                  <a:pt x="21" y="39756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Voľný tvar 12"/>
          <p:cNvSpPr/>
          <p:nvPr/>
        </p:nvSpPr>
        <p:spPr>
          <a:xfrm>
            <a:off x="405517" y="6106602"/>
            <a:ext cx="16886" cy="485029"/>
          </a:xfrm>
          <a:custGeom>
            <a:avLst/>
            <a:gdLst>
              <a:gd name="connsiteX0" fmla="*/ 0 w 16886"/>
              <a:gd name="connsiteY0" fmla="*/ 0 h 485029"/>
              <a:gd name="connsiteX1" fmla="*/ 15902 w 16886"/>
              <a:gd name="connsiteY1" fmla="*/ 119269 h 485029"/>
              <a:gd name="connsiteX2" fmla="*/ 15902 w 16886"/>
              <a:gd name="connsiteY2" fmla="*/ 485029 h 48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86" h="485029">
                <a:moveTo>
                  <a:pt x="0" y="0"/>
                </a:moveTo>
                <a:cubicBezTo>
                  <a:pt x="5760" y="34560"/>
                  <a:pt x="15306" y="86500"/>
                  <a:pt x="15902" y="119269"/>
                </a:cubicBezTo>
                <a:cubicBezTo>
                  <a:pt x="18118" y="241169"/>
                  <a:pt x="15902" y="363109"/>
                  <a:pt x="15902" y="4850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Voľný tvar 13"/>
          <p:cNvSpPr/>
          <p:nvPr/>
        </p:nvSpPr>
        <p:spPr>
          <a:xfrm>
            <a:off x="302150" y="6186115"/>
            <a:ext cx="262393" cy="47724"/>
          </a:xfrm>
          <a:custGeom>
            <a:avLst/>
            <a:gdLst>
              <a:gd name="connsiteX0" fmla="*/ 0 w 262393"/>
              <a:gd name="connsiteY0" fmla="*/ 0 h 47724"/>
              <a:gd name="connsiteX1" fmla="*/ 55659 w 262393"/>
              <a:gd name="connsiteY1" fmla="*/ 23854 h 47724"/>
              <a:gd name="connsiteX2" fmla="*/ 119269 w 262393"/>
              <a:gd name="connsiteY2" fmla="*/ 39756 h 47724"/>
              <a:gd name="connsiteX3" fmla="*/ 262393 w 262393"/>
              <a:gd name="connsiteY3" fmla="*/ 47708 h 4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393" h="47724">
                <a:moveTo>
                  <a:pt x="0" y="0"/>
                </a:moveTo>
                <a:cubicBezTo>
                  <a:pt x="18553" y="7951"/>
                  <a:pt x="36510" y="17471"/>
                  <a:pt x="55659" y="23854"/>
                </a:cubicBezTo>
                <a:cubicBezTo>
                  <a:pt x="76393" y="30765"/>
                  <a:pt x="97469" y="38199"/>
                  <a:pt x="119269" y="39756"/>
                </a:cubicBezTo>
                <a:cubicBezTo>
                  <a:pt x="241162" y="48463"/>
                  <a:pt x="193386" y="47708"/>
                  <a:pt x="262393" y="4770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Voľný tvar 14"/>
          <p:cNvSpPr/>
          <p:nvPr/>
        </p:nvSpPr>
        <p:spPr>
          <a:xfrm>
            <a:off x="238539" y="6361043"/>
            <a:ext cx="254442" cy="15903"/>
          </a:xfrm>
          <a:custGeom>
            <a:avLst/>
            <a:gdLst>
              <a:gd name="connsiteX0" fmla="*/ 0 w 254442"/>
              <a:gd name="connsiteY0" fmla="*/ 0 h 15903"/>
              <a:gd name="connsiteX1" fmla="*/ 63611 w 254442"/>
              <a:gd name="connsiteY1" fmla="*/ 7952 h 15903"/>
              <a:gd name="connsiteX2" fmla="*/ 254442 w 254442"/>
              <a:gd name="connsiteY2" fmla="*/ 15903 h 15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442" h="15903">
                <a:moveTo>
                  <a:pt x="0" y="0"/>
                </a:moveTo>
                <a:cubicBezTo>
                  <a:pt x="21204" y="2651"/>
                  <a:pt x="42287" y="6576"/>
                  <a:pt x="63611" y="7952"/>
                </a:cubicBezTo>
                <a:cubicBezTo>
                  <a:pt x="188633" y="16018"/>
                  <a:pt x="188102" y="15903"/>
                  <a:pt x="254442" y="159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1773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5030" y="2243828"/>
            <a:ext cx="4806298" cy="1141497"/>
          </a:xfrm>
        </p:spPr>
        <p:txBody>
          <a:bodyPr/>
          <a:lstStyle/>
          <a:p>
            <a:r>
              <a:rPr lang="sk-SK" dirty="0" smtClean="0"/>
              <a:t>Výnimky z pravidla o rytmickom krátení</a:t>
            </a:r>
            <a:endParaRPr lang="sk-SK" dirty="0"/>
          </a:p>
        </p:txBody>
      </p:sp>
      <p:sp>
        <p:nvSpPr>
          <p:cNvPr id="5" name="Vývojový diagram: viac dokumentov 4"/>
          <p:cNvSpPr/>
          <p:nvPr/>
        </p:nvSpPr>
        <p:spPr>
          <a:xfrm>
            <a:off x="6893780" y="405516"/>
            <a:ext cx="4818490" cy="5553123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3. V tvaroch slovies prítomného času: </a:t>
            </a:r>
            <a:r>
              <a:rPr lang="sk-SK" i="1" dirty="0" smtClean="0"/>
              <a:t>zmúdriem, zmúdrieš, krútia, chvália, </a:t>
            </a:r>
          </a:p>
          <a:p>
            <a:pPr algn="ctr"/>
            <a:endParaRPr lang="sk-SK" dirty="0"/>
          </a:p>
          <a:p>
            <a:pPr algn="ctr"/>
            <a:r>
              <a:rPr lang="sk-SK" dirty="0" smtClean="0"/>
              <a:t>4. V ohýbacích príponách neurčitých zámen s časticou </a:t>
            </a:r>
            <a:r>
              <a:rPr lang="sk-SK" i="1" dirty="0" smtClean="0"/>
              <a:t>nie- : niečí, niečia, niečie</a:t>
            </a:r>
            <a:endParaRPr lang="sk-SK" i="1" dirty="0"/>
          </a:p>
        </p:txBody>
      </p:sp>
      <p:sp>
        <p:nvSpPr>
          <p:cNvPr id="6" name="Voľný tvar 5"/>
          <p:cNvSpPr/>
          <p:nvPr/>
        </p:nvSpPr>
        <p:spPr>
          <a:xfrm>
            <a:off x="5764696" y="1856857"/>
            <a:ext cx="636104" cy="67380"/>
          </a:xfrm>
          <a:custGeom>
            <a:avLst/>
            <a:gdLst>
              <a:gd name="connsiteX0" fmla="*/ 0 w 636104"/>
              <a:gd name="connsiteY0" fmla="*/ 19651 h 67380"/>
              <a:gd name="connsiteX1" fmla="*/ 477078 w 636104"/>
              <a:gd name="connsiteY1" fmla="*/ 19651 h 67380"/>
              <a:gd name="connsiteX2" fmla="*/ 508883 w 636104"/>
              <a:gd name="connsiteY2" fmla="*/ 27602 h 67380"/>
              <a:gd name="connsiteX3" fmla="*/ 556591 w 636104"/>
              <a:gd name="connsiteY3" fmla="*/ 35553 h 67380"/>
              <a:gd name="connsiteX4" fmla="*/ 580445 w 636104"/>
              <a:gd name="connsiteY4" fmla="*/ 43505 h 67380"/>
              <a:gd name="connsiteX5" fmla="*/ 604299 w 636104"/>
              <a:gd name="connsiteY5" fmla="*/ 59407 h 67380"/>
              <a:gd name="connsiteX6" fmla="*/ 636104 w 636104"/>
              <a:gd name="connsiteY6" fmla="*/ 67359 h 6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104" h="67380">
                <a:moveTo>
                  <a:pt x="0" y="19651"/>
                </a:moveTo>
                <a:cubicBezTo>
                  <a:pt x="179915" y="-16331"/>
                  <a:pt x="56537" y="5396"/>
                  <a:pt x="477078" y="19651"/>
                </a:cubicBezTo>
                <a:cubicBezTo>
                  <a:pt x="488000" y="20021"/>
                  <a:pt x="498167" y="25459"/>
                  <a:pt x="508883" y="27602"/>
                </a:cubicBezTo>
                <a:cubicBezTo>
                  <a:pt x="524692" y="30764"/>
                  <a:pt x="540688" y="32903"/>
                  <a:pt x="556591" y="35553"/>
                </a:cubicBezTo>
                <a:cubicBezTo>
                  <a:pt x="564542" y="38204"/>
                  <a:pt x="572948" y="39757"/>
                  <a:pt x="580445" y="43505"/>
                </a:cubicBezTo>
                <a:cubicBezTo>
                  <a:pt x="588992" y="47779"/>
                  <a:pt x="595752" y="55133"/>
                  <a:pt x="604299" y="59407"/>
                </a:cubicBezTo>
                <a:cubicBezTo>
                  <a:pt x="621879" y="68197"/>
                  <a:pt x="622550" y="67359"/>
                  <a:pt x="636104" y="6735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 6"/>
          <p:cNvSpPr/>
          <p:nvPr/>
        </p:nvSpPr>
        <p:spPr>
          <a:xfrm>
            <a:off x="5724939" y="2401294"/>
            <a:ext cx="707730" cy="87464"/>
          </a:xfrm>
          <a:custGeom>
            <a:avLst/>
            <a:gdLst>
              <a:gd name="connsiteX0" fmla="*/ 0 w 707730"/>
              <a:gd name="connsiteY0" fmla="*/ 87464 h 87464"/>
              <a:gd name="connsiteX1" fmla="*/ 63611 w 707730"/>
              <a:gd name="connsiteY1" fmla="*/ 71562 h 87464"/>
              <a:gd name="connsiteX2" fmla="*/ 87464 w 707730"/>
              <a:gd name="connsiteY2" fmla="*/ 55659 h 87464"/>
              <a:gd name="connsiteX3" fmla="*/ 151075 w 707730"/>
              <a:gd name="connsiteY3" fmla="*/ 47708 h 87464"/>
              <a:gd name="connsiteX4" fmla="*/ 230588 w 707730"/>
              <a:gd name="connsiteY4" fmla="*/ 31805 h 87464"/>
              <a:gd name="connsiteX5" fmla="*/ 254442 w 707730"/>
              <a:gd name="connsiteY5" fmla="*/ 23854 h 87464"/>
              <a:gd name="connsiteX6" fmla="*/ 318052 w 707730"/>
              <a:gd name="connsiteY6" fmla="*/ 7951 h 87464"/>
              <a:gd name="connsiteX7" fmla="*/ 373711 w 707730"/>
              <a:gd name="connsiteY7" fmla="*/ 0 h 87464"/>
              <a:gd name="connsiteX8" fmla="*/ 596348 w 707730"/>
              <a:gd name="connsiteY8" fmla="*/ 7951 h 87464"/>
              <a:gd name="connsiteX9" fmla="*/ 683812 w 707730"/>
              <a:gd name="connsiteY9" fmla="*/ 47708 h 87464"/>
              <a:gd name="connsiteX10" fmla="*/ 707666 w 707730"/>
              <a:gd name="connsiteY10" fmla="*/ 63610 h 8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7730" h="87464">
                <a:moveTo>
                  <a:pt x="0" y="87464"/>
                </a:moveTo>
                <a:cubicBezTo>
                  <a:pt x="15119" y="84440"/>
                  <a:pt x="47312" y="79711"/>
                  <a:pt x="63611" y="71562"/>
                </a:cubicBezTo>
                <a:cubicBezTo>
                  <a:pt x="72158" y="67288"/>
                  <a:pt x="78245" y="58173"/>
                  <a:pt x="87464" y="55659"/>
                </a:cubicBezTo>
                <a:cubicBezTo>
                  <a:pt x="108080" y="50036"/>
                  <a:pt x="129871" y="50358"/>
                  <a:pt x="151075" y="47708"/>
                </a:cubicBezTo>
                <a:cubicBezTo>
                  <a:pt x="204963" y="29744"/>
                  <a:pt x="139230" y="50076"/>
                  <a:pt x="230588" y="31805"/>
                </a:cubicBezTo>
                <a:cubicBezTo>
                  <a:pt x="238807" y="30161"/>
                  <a:pt x="246356" y="26059"/>
                  <a:pt x="254442" y="23854"/>
                </a:cubicBezTo>
                <a:cubicBezTo>
                  <a:pt x="275528" y="18103"/>
                  <a:pt x="296416" y="11042"/>
                  <a:pt x="318052" y="7951"/>
                </a:cubicBezTo>
                <a:lnTo>
                  <a:pt x="373711" y="0"/>
                </a:lnTo>
                <a:cubicBezTo>
                  <a:pt x="447923" y="2650"/>
                  <a:pt x="522224" y="3459"/>
                  <a:pt x="596348" y="7951"/>
                </a:cubicBezTo>
                <a:cubicBezTo>
                  <a:pt x="675894" y="12772"/>
                  <a:pt x="595092" y="18136"/>
                  <a:pt x="683812" y="47708"/>
                </a:cubicBezTo>
                <a:cubicBezTo>
                  <a:pt x="710180" y="56497"/>
                  <a:pt x="707666" y="47278"/>
                  <a:pt x="707666" y="6361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 7"/>
          <p:cNvSpPr/>
          <p:nvPr/>
        </p:nvSpPr>
        <p:spPr>
          <a:xfrm>
            <a:off x="5740842" y="4420355"/>
            <a:ext cx="691763" cy="95986"/>
          </a:xfrm>
          <a:custGeom>
            <a:avLst/>
            <a:gdLst>
              <a:gd name="connsiteX0" fmla="*/ 0 w 691763"/>
              <a:gd name="connsiteY0" fmla="*/ 95986 h 95986"/>
              <a:gd name="connsiteX1" fmla="*/ 95415 w 691763"/>
              <a:gd name="connsiteY1" fmla="*/ 80083 h 95986"/>
              <a:gd name="connsiteX2" fmla="*/ 119269 w 691763"/>
              <a:gd name="connsiteY2" fmla="*/ 72132 h 95986"/>
              <a:gd name="connsiteX3" fmla="*/ 174928 w 691763"/>
              <a:gd name="connsiteY3" fmla="*/ 40327 h 95986"/>
              <a:gd name="connsiteX4" fmla="*/ 198782 w 691763"/>
              <a:gd name="connsiteY4" fmla="*/ 24424 h 95986"/>
              <a:gd name="connsiteX5" fmla="*/ 222636 w 691763"/>
              <a:gd name="connsiteY5" fmla="*/ 16473 h 95986"/>
              <a:gd name="connsiteX6" fmla="*/ 246490 w 691763"/>
              <a:gd name="connsiteY6" fmla="*/ 570 h 95986"/>
              <a:gd name="connsiteX7" fmla="*/ 461175 w 691763"/>
              <a:gd name="connsiteY7" fmla="*/ 8522 h 95986"/>
              <a:gd name="connsiteX8" fmla="*/ 485029 w 691763"/>
              <a:gd name="connsiteY8" fmla="*/ 16473 h 95986"/>
              <a:gd name="connsiteX9" fmla="*/ 540688 w 691763"/>
              <a:gd name="connsiteY9" fmla="*/ 24424 h 95986"/>
              <a:gd name="connsiteX10" fmla="*/ 564542 w 691763"/>
              <a:gd name="connsiteY10" fmla="*/ 32375 h 95986"/>
              <a:gd name="connsiteX11" fmla="*/ 604299 w 691763"/>
              <a:gd name="connsiteY11" fmla="*/ 40327 h 95986"/>
              <a:gd name="connsiteX12" fmla="*/ 652007 w 691763"/>
              <a:gd name="connsiteY12" fmla="*/ 72132 h 95986"/>
              <a:gd name="connsiteX13" fmla="*/ 691763 w 691763"/>
              <a:gd name="connsiteY13" fmla="*/ 95986 h 9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1763" h="95986">
                <a:moveTo>
                  <a:pt x="0" y="95986"/>
                </a:moveTo>
                <a:cubicBezTo>
                  <a:pt x="31430" y="91496"/>
                  <a:pt x="64401" y="87837"/>
                  <a:pt x="95415" y="80083"/>
                </a:cubicBezTo>
                <a:cubicBezTo>
                  <a:pt x="103546" y="78050"/>
                  <a:pt x="111318" y="74782"/>
                  <a:pt x="119269" y="72132"/>
                </a:cubicBezTo>
                <a:cubicBezTo>
                  <a:pt x="164586" y="26815"/>
                  <a:pt x="118865" y="64354"/>
                  <a:pt x="174928" y="40327"/>
                </a:cubicBezTo>
                <a:cubicBezTo>
                  <a:pt x="183712" y="36563"/>
                  <a:pt x="190235" y="28698"/>
                  <a:pt x="198782" y="24424"/>
                </a:cubicBezTo>
                <a:cubicBezTo>
                  <a:pt x="206279" y="20676"/>
                  <a:pt x="214685" y="19123"/>
                  <a:pt x="222636" y="16473"/>
                </a:cubicBezTo>
                <a:cubicBezTo>
                  <a:pt x="230587" y="11172"/>
                  <a:pt x="236939" y="888"/>
                  <a:pt x="246490" y="570"/>
                </a:cubicBezTo>
                <a:cubicBezTo>
                  <a:pt x="318061" y="-1816"/>
                  <a:pt x="389723" y="3758"/>
                  <a:pt x="461175" y="8522"/>
                </a:cubicBezTo>
                <a:cubicBezTo>
                  <a:pt x="469538" y="9080"/>
                  <a:pt x="476810" y="14829"/>
                  <a:pt x="485029" y="16473"/>
                </a:cubicBezTo>
                <a:cubicBezTo>
                  <a:pt x="503406" y="20148"/>
                  <a:pt x="522135" y="21774"/>
                  <a:pt x="540688" y="24424"/>
                </a:cubicBezTo>
                <a:cubicBezTo>
                  <a:pt x="548639" y="27074"/>
                  <a:pt x="556411" y="30342"/>
                  <a:pt x="564542" y="32375"/>
                </a:cubicBezTo>
                <a:cubicBezTo>
                  <a:pt x="577653" y="35653"/>
                  <a:pt x="591996" y="34735"/>
                  <a:pt x="604299" y="40327"/>
                </a:cubicBezTo>
                <a:cubicBezTo>
                  <a:pt x="621698" y="48236"/>
                  <a:pt x="636104" y="61530"/>
                  <a:pt x="652007" y="72132"/>
                </a:cubicBezTo>
                <a:cubicBezTo>
                  <a:pt x="680794" y="91324"/>
                  <a:pt x="667312" y="83761"/>
                  <a:pt x="691763" y="9598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Voľný tvar 8"/>
          <p:cNvSpPr/>
          <p:nvPr/>
        </p:nvSpPr>
        <p:spPr>
          <a:xfrm>
            <a:off x="5693134" y="5057030"/>
            <a:ext cx="723569" cy="103413"/>
          </a:xfrm>
          <a:custGeom>
            <a:avLst/>
            <a:gdLst>
              <a:gd name="connsiteX0" fmla="*/ 0 w 723569"/>
              <a:gd name="connsiteY0" fmla="*/ 79513 h 103413"/>
              <a:gd name="connsiteX1" fmla="*/ 47708 w 723569"/>
              <a:gd name="connsiteY1" fmla="*/ 71561 h 103413"/>
              <a:gd name="connsiteX2" fmla="*/ 95416 w 723569"/>
              <a:gd name="connsiteY2" fmla="*/ 55659 h 103413"/>
              <a:gd name="connsiteX3" fmla="*/ 135172 w 723569"/>
              <a:gd name="connsiteY3" fmla="*/ 47707 h 103413"/>
              <a:gd name="connsiteX4" fmla="*/ 214685 w 723569"/>
              <a:gd name="connsiteY4" fmla="*/ 15902 h 103413"/>
              <a:gd name="connsiteX5" fmla="*/ 286247 w 723569"/>
              <a:gd name="connsiteY5" fmla="*/ 0 h 103413"/>
              <a:gd name="connsiteX6" fmla="*/ 453224 w 723569"/>
              <a:gd name="connsiteY6" fmla="*/ 7951 h 103413"/>
              <a:gd name="connsiteX7" fmla="*/ 500932 w 723569"/>
              <a:gd name="connsiteY7" fmla="*/ 23853 h 103413"/>
              <a:gd name="connsiteX8" fmla="*/ 532737 w 723569"/>
              <a:gd name="connsiteY8" fmla="*/ 31805 h 103413"/>
              <a:gd name="connsiteX9" fmla="*/ 556591 w 723569"/>
              <a:gd name="connsiteY9" fmla="*/ 39756 h 103413"/>
              <a:gd name="connsiteX10" fmla="*/ 596348 w 723569"/>
              <a:gd name="connsiteY10" fmla="*/ 47707 h 103413"/>
              <a:gd name="connsiteX11" fmla="*/ 644056 w 723569"/>
              <a:gd name="connsiteY11" fmla="*/ 63610 h 103413"/>
              <a:gd name="connsiteX12" fmla="*/ 699715 w 723569"/>
              <a:gd name="connsiteY12" fmla="*/ 79513 h 103413"/>
              <a:gd name="connsiteX13" fmla="*/ 723569 w 723569"/>
              <a:gd name="connsiteY13" fmla="*/ 103367 h 10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3569" h="103413">
                <a:moveTo>
                  <a:pt x="0" y="79513"/>
                </a:moveTo>
                <a:cubicBezTo>
                  <a:pt x="15903" y="76862"/>
                  <a:pt x="32067" y="75471"/>
                  <a:pt x="47708" y="71561"/>
                </a:cubicBezTo>
                <a:cubicBezTo>
                  <a:pt x="63970" y="67495"/>
                  <a:pt x="78979" y="58947"/>
                  <a:pt x="95416" y="55659"/>
                </a:cubicBezTo>
                <a:cubicBezTo>
                  <a:pt x="108668" y="53008"/>
                  <a:pt x="122351" y="51981"/>
                  <a:pt x="135172" y="47707"/>
                </a:cubicBezTo>
                <a:cubicBezTo>
                  <a:pt x="162253" y="38680"/>
                  <a:pt x="186991" y="22825"/>
                  <a:pt x="214685" y="15902"/>
                </a:cubicBezTo>
                <a:cubicBezTo>
                  <a:pt x="259601" y="4673"/>
                  <a:pt x="235774" y="10094"/>
                  <a:pt x="286247" y="0"/>
                </a:cubicBezTo>
                <a:cubicBezTo>
                  <a:pt x="341906" y="2650"/>
                  <a:pt x="397843" y="1798"/>
                  <a:pt x="453224" y="7951"/>
                </a:cubicBezTo>
                <a:cubicBezTo>
                  <a:pt x="469884" y="9802"/>
                  <a:pt x="484670" y="19787"/>
                  <a:pt x="500932" y="23853"/>
                </a:cubicBezTo>
                <a:cubicBezTo>
                  <a:pt x="511534" y="26504"/>
                  <a:pt x="522229" y="28803"/>
                  <a:pt x="532737" y="31805"/>
                </a:cubicBezTo>
                <a:cubicBezTo>
                  <a:pt x="540796" y="34108"/>
                  <a:pt x="548460" y="37723"/>
                  <a:pt x="556591" y="39756"/>
                </a:cubicBezTo>
                <a:cubicBezTo>
                  <a:pt x="569702" y="43034"/>
                  <a:pt x="583309" y="44151"/>
                  <a:pt x="596348" y="47707"/>
                </a:cubicBezTo>
                <a:cubicBezTo>
                  <a:pt x="612520" y="52118"/>
                  <a:pt x="627794" y="59545"/>
                  <a:pt x="644056" y="63610"/>
                </a:cubicBezTo>
                <a:cubicBezTo>
                  <a:pt x="683992" y="73594"/>
                  <a:pt x="665494" y="68105"/>
                  <a:pt x="699715" y="79513"/>
                </a:cubicBezTo>
                <a:cubicBezTo>
                  <a:pt x="717087" y="105573"/>
                  <a:pt x="706061" y="103367"/>
                  <a:pt x="723569" y="10336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Voľný tvar 9"/>
          <p:cNvSpPr/>
          <p:nvPr/>
        </p:nvSpPr>
        <p:spPr>
          <a:xfrm>
            <a:off x="381520" y="6297433"/>
            <a:ext cx="206907" cy="119270"/>
          </a:xfrm>
          <a:custGeom>
            <a:avLst/>
            <a:gdLst>
              <a:gd name="connsiteX0" fmla="*/ 55802 w 206907"/>
              <a:gd name="connsiteY0" fmla="*/ 71562 h 119270"/>
              <a:gd name="connsiteX1" fmla="*/ 143 w 206907"/>
              <a:gd name="connsiteY1" fmla="*/ 23854 h 119270"/>
              <a:gd name="connsiteX2" fmla="*/ 23997 w 206907"/>
              <a:gd name="connsiteY2" fmla="*/ 0 h 119270"/>
              <a:gd name="connsiteX3" fmla="*/ 127363 w 206907"/>
              <a:gd name="connsiteY3" fmla="*/ 7951 h 119270"/>
              <a:gd name="connsiteX4" fmla="*/ 151217 w 206907"/>
              <a:gd name="connsiteY4" fmla="*/ 15903 h 119270"/>
              <a:gd name="connsiteX5" fmla="*/ 183023 w 206907"/>
              <a:gd name="connsiteY5" fmla="*/ 63610 h 119270"/>
              <a:gd name="connsiteX6" fmla="*/ 190974 w 206907"/>
              <a:gd name="connsiteY6" fmla="*/ 87464 h 119270"/>
              <a:gd name="connsiteX7" fmla="*/ 206877 w 206907"/>
              <a:gd name="connsiteY7" fmla="*/ 119270 h 119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907" h="119270">
                <a:moveTo>
                  <a:pt x="55802" y="71562"/>
                </a:moveTo>
                <a:cubicBezTo>
                  <a:pt x="52830" y="69779"/>
                  <a:pt x="-3195" y="43880"/>
                  <a:pt x="143" y="23854"/>
                </a:cubicBezTo>
                <a:cubicBezTo>
                  <a:pt x="1992" y="12762"/>
                  <a:pt x="16046" y="7951"/>
                  <a:pt x="23997" y="0"/>
                </a:cubicBezTo>
                <a:cubicBezTo>
                  <a:pt x="58452" y="2650"/>
                  <a:pt x="93073" y="3665"/>
                  <a:pt x="127363" y="7951"/>
                </a:cubicBezTo>
                <a:cubicBezTo>
                  <a:pt x="135680" y="8991"/>
                  <a:pt x="145290" y="9976"/>
                  <a:pt x="151217" y="15903"/>
                </a:cubicBezTo>
                <a:cubicBezTo>
                  <a:pt x="164732" y="29417"/>
                  <a:pt x="183023" y="63610"/>
                  <a:pt x="183023" y="63610"/>
                </a:cubicBezTo>
                <a:cubicBezTo>
                  <a:pt x="185673" y="71561"/>
                  <a:pt x="187226" y="79967"/>
                  <a:pt x="190974" y="87464"/>
                </a:cubicBezTo>
                <a:cubicBezTo>
                  <a:pt x="208347" y="122211"/>
                  <a:pt x="206877" y="99352"/>
                  <a:pt x="206877" y="11927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Voľný tvar 11"/>
          <p:cNvSpPr/>
          <p:nvPr/>
        </p:nvSpPr>
        <p:spPr>
          <a:xfrm>
            <a:off x="674714" y="6599583"/>
            <a:ext cx="551010" cy="119269"/>
          </a:xfrm>
          <a:custGeom>
            <a:avLst/>
            <a:gdLst>
              <a:gd name="connsiteX0" fmla="*/ 64757 w 551010"/>
              <a:gd name="connsiteY0" fmla="*/ 15902 h 119269"/>
              <a:gd name="connsiteX1" fmla="*/ 152222 w 551010"/>
              <a:gd name="connsiteY1" fmla="*/ 7951 h 119269"/>
              <a:gd name="connsiteX2" fmla="*/ 191978 w 551010"/>
              <a:gd name="connsiteY2" fmla="*/ 0 h 119269"/>
              <a:gd name="connsiteX3" fmla="*/ 446420 w 551010"/>
              <a:gd name="connsiteY3" fmla="*/ 7951 h 119269"/>
              <a:gd name="connsiteX4" fmla="*/ 510030 w 551010"/>
              <a:gd name="connsiteY4" fmla="*/ 31805 h 119269"/>
              <a:gd name="connsiteX5" fmla="*/ 525933 w 551010"/>
              <a:gd name="connsiteY5" fmla="*/ 55659 h 119269"/>
              <a:gd name="connsiteX6" fmla="*/ 533884 w 551010"/>
              <a:gd name="connsiteY6" fmla="*/ 79513 h 119269"/>
              <a:gd name="connsiteX7" fmla="*/ 549787 w 551010"/>
              <a:gd name="connsiteY7" fmla="*/ 103367 h 119269"/>
              <a:gd name="connsiteX8" fmla="*/ 502079 w 551010"/>
              <a:gd name="connsiteY8" fmla="*/ 119269 h 119269"/>
              <a:gd name="connsiteX9" fmla="*/ 303296 w 551010"/>
              <a:gd name="connsiteY9" fmla="*/ 103367 h 119269"/>
              <a:gd name="connsiteX10" fmla="*/ 255589 w 551010"/>
              <a:gd name="connsiteY10" fmla="*/ 87464 h 119269"/>
              <a:gd name="connsiteX11" fmla="*/ 191978 w 551010"/>
              <a:gd name="connsiteY11" fmla="*/ 71561 h 119269"/>
              <a:gd name="connsiteX12" fmla="*/ 168124 w 551010"/>
              <a:gd name="connsiteY12" fmla="*/ 63610 h 119269"/>
              <a:gd name="connsiteX13" fmla="*/ 96563 w 551010"/>
              <a:gd name="connsiteY13" fmla="*/ 55659 h 119269"/>
              <a:gd name="connsiteX14" fmla="*/ 25001 w 551010"/>
              <a:gd name="connsiteY14" fmla="*/ 31805 h 119269"/>
              <a:gd name="connsiteX15" fmla="*/ 9098 w 551010"/>
              <a:gd name="connsiteY15" fmla="*/ 23854 h 11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1010" h="119269">
                <a:moveTo>
                  <a:pt x="64757" y="15902"/>
                </a:moveTo>
                <a:cubicBezTo>
                  <a:pt x="93912" y="13252"/>
                  <a:pt x="123173" y="11582"/>
                  <a:pt x="152222" y="7951"/>
                </a:cubicBezTo>
                <a:cubicBezTo>
                  <a:pt x="165632" y="6275"/>
                  <a:pt x="178464" y="0"/>
                  <a:pt x="191978" y="0"/>
                </a:cubicBezTo>
                <a:cubicBezTo>
                  <a:pt x="276833" y="0"/>
                  <a:pt x="361606" y="5301"/>
                  <a:pt x="446420" y="7951"/>
                </a:cubicBezTo>
                <a:cubicBezTo>
                  <a:pt x="474866" y="13640"/>
                  <a:pt x="489555" y="11330"/>
                  <a:pt x="510030" y="31805"/>
                </a:cubicBezTo>
                <a:cubicBezTo>
                  <a:pt x="516787" y="38562"/>
                  <a:pt x="520632" y="47708"/>
                  <a:pt x="525933" y="55659"/>
                </a:cubicBezTo>
                <a:cubicBezTo>
                  <a:pt x="528583" y="63610"/>
                  <a:pt x="530136" y="72016"/>
                  <a:pt x="533884" y="79513"/>
                </a:cubicBezTo>
                <a:cubicBezTo>
                  <a:pt x="538158" y="88060"/>
                  <a:pt x="555757" y="95905"/>
                  <a:pt x="549787" y="103367"/>
                </a:cubicBezTo>
                <a:cubicBezTo>
                  <a:pt x="539315" y="116457"/>
                  <a:pt x="502079" y="119269"/>
                  <a:pt x="502079" y="119269"/>
                </a:cubicBezTo>
                <a:cubicBezTo>
                  <a:pt x="463615" y="117245"/>
                  <a:pt x="359597" y="117442"/>
                  <a:pt x="303296" y="103367"/>
                </a:cubicBezTo>
                <a:cubicBezTo>
                  <a:pt x="287034" y="99301"/>
                  <a:pt x="271851" y="91530"/>
                  <a:pt x="255589" y="87464"/>
                </a:cubicBezTo>
                <a:cubicBezTo>
                  <a:pt x="234385" y="82163"/>
                  <a:pt x="212713" y="78472"/>
                  <a:pt x="191978" y="71561"/>
                </a:cubicBezTo>
                <a:cubicBezTo>
                  <a:pt x="184027" y="68911"/>
                  <a:pt x="176391" y="64988"/>
                  <a:pt x="168124" y="63610"/>
                </a:cubicBezTo>
                <a:cubicBezTo>
                  <a:pt x="144450" y="59664"/>
                  <a:pt x="120417" y="58309"/>
                  <a:pt x="96563" y="55659"/>
                </a:cubicBezTo>
                <a:lnTo>
                  <a:pt x="25001" y="31805"/>
                </a:lnTo>
                <a:cubicBezTo>
                  <a:pt x="-1367" y="23016"/>
                  <a:pt x="-7234" y="23854"/>
                  <a:pt x="9098" y="2385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Voľný tvar 12"/>
          <p:cNvSpPr/>
          <p:nvPr/>
        </p:nvSpPr>
        <p:spPr>
          <a:xfrm>
            <a:off x="532737" y="5573864"/>
            <a:ext cx="1343771" cy="1089995"/>
          </a:xfrm>
          <a:custGeom>
            <a:avLst/>
            <a:gdLst>
              <a:gd name="connsiteX0" fmla="*/ 318053 w 1343771"/>
              <a:gd name="connsiteY0" fmla="*/ 1009816 h 1089995"/>
              <a:gd name="connsiteX1" fmla="*/ 270345 w 1343771"/>
              <a:gd name="connsiteY1" fmla="*/ 946206 h 1089995"/>
              <a:gd name="connsiteX2" fmla="*/ 262393 w 1343771"/>
              <a:gd name="connsiteY2" fmla="*/ 922352 h 1089995"/>
              <a:gd name="connsiteX3" fmla="*/ 238540 w 1343771"/>
              <a:gd name="connsiteY3" fmla="*/ 874644 h 1089995"/>
              <a:gd name="connsiteX4" fmla="*/ 230588 w 1343771"/>
              <a:gd name="connsiteY4" fmla="*/ 850790 h 1089995"/>
              <a:gd name="connsiteX5" fmla="*/ 214686 w 1343771"/>
              <a:gd name="connsiteY5" fmla="*/ 811033 h 1089995"/>
              <a:gd name="connsiteX6" fmla="*/ 182880 w 1343771"/>
              <a:gd name="connsiteY6" fmla="*/ 747423 h 1089995"/>
              <a:gd name="connsiteX7" fmla="*/ 159026 w 1343771"/>
              <a:gd name="connsiteY7" fmla="*/ 683813 h 1089995"/>
              <a:gd name="connsiteX8" fmla="*/ 151075 w 1343771"/>
              <a:gd name="connsiteY8" fmla="*/ 659959 h 1089995"/>
              <a:gd name="connsiteX9" fmla="*/ 119270 w 1343771"/>
              <a:gd name="connsiteY9" fmla="*/ 604299 h 1089995"/>
              <a:gd name="connsiteX10" fmla="*/ 79513 w 1343771"/>
              <a:gd name="connsiteY10" fmla="*/ 532738 h 1089995"/>
              <a:gd name="connsiteX11" fmla="*/ 55660 w 1343771"/>
              <a:gd name="connsiteY11" fmla="*/ 485030 h 1089995"/>
              <a:gd name="connsiteX12" fmla="*/ 31806 w 1343771"/>
              <a:gd name="connsiteY12" fmla="*/ 437322 h 1089995"/>
              <a:gd name="connsiteX13" fmla="*/ 15903 w 1343771"/>
              <a:gd name="connsiteY13" fmla="*/ 373712 h 1089995"/>
              <a:gd name="connsiteX14" fmla="*/ 0 w 1343771"/>
              <a:gd name="connsiteY14" fmla="*/ 349858 h 1089995"/>
              <a:gd name="connsiteX15" fmla="*/ 7952 w 1343771"/>
              <a:gd name="connsiteY15" fmla="*/ 222637 h 1089995"/>
              <a:gd name="connsiteX16" fmla="*/ 23854 w 1343771"/>
              <a:gd name="connsiteY16" fmla="*/ 198783 h 1089995"/>
              <a:gd name="connsiteX17" fmla="*/ 111319 w 1343771"/>
              <a:gd name="connsiteY17" fmla="*/ 127221 h 1089995"/>
              <a:gd name="connsiteX18" fmla="*/ 127221 w 1343771"/>
              <a:gd name="connsiteY18" fmla="*/ 103367 h 1089995"/>
              <a:gd name="connsiteX19" fmla="*/ 166978 w 1343771"/>
              <a:gd name="connsiteY19" fmla="*/ 87465 h 1089995"/>
              <a:gd name="connsiteX20" fmla="*/ 198783 w 1343771"/>
              <a:gd name="connsiteY20" fmla="*/ 71562 h 1089995"/>
              <a:gd name="connsiteX21" fmla="*/ 222637 w 1343771"/>
              <a:gd name="connsiteY21" fmla="*/ 47708 h 1089995"/>
              <a:gd name="connsiteX22" fmla="*/ 254442 w 1343771"/>
              <a:gd name="connsiteY22" fmla="*/ 31806 h 1089995"/>
              <a:gd name="connsiteX23" fmla="*/ 333955 w 1343771"/>
              <a:gd name="connsiteY23" fmla="*/ 7952 h 1089995"/>
              <a:gd name="connsiteX24" fmla="*/ 357809 w 1343771"/>
              <a:gd name="connsiteY24" fmla="*/ 0 h 1089995"/>
              <a:gd name="connsiteX25" fmla="*/ 524786 w 1343771"/>
              <a:gd name="connsiteY25" fmla="*/ 15903 h 1089995"/>
              <a:gd name="connsiteX26" fmla="*/ 580446 w 1343771"/>
              <a:gd name="connsiteY26" fmla="*/ 31806 h 1089995"/>
              <a:gd name="connsiteX27" fmla="*/ 604300 w 1343771"/>
              <a:gd name="connsiteY27" fmla="*/ 47708 h 1089995"/>
              <a:gd name="connsiteX28" fmla="*/ 636105 w 1343771"/>
              <a:gd name="connsiteY28" fmla="*/ 63611 h 1089995"/>
              <a:gd name="connsiteX29" fmla="*/ 652007 w 1343771"/>
              <a:gd name="connsiteY29" fmla="*/ 87465 h 1089995"/>
              <a:gd name="connsiteX30" fmla="*/ 675861 w 1343771"/>
              <a:gd name="connsiteY30" fmla="*/ 103367 h 1089995"/>
              <a:gd name="connsiteX31" fmla="*/ 691764 w 1343771"/>
              <a:gd name="connsiteY31" fmla="*/ 135173 h 1089995"/>
              <a:gd name="connsiteX32" fmla="*/ 723569 w 1343771"/>
              <a:gd name="connsiteY32" fmla="*/ 182880 h 1089995"/>
              <a:gd name="connsiteX33" fmla="*/ 747423 w 1343771"/>
              <a:gd name="connsiteY33" fmla="*/ 286247 h 1089995"/>
              <a:gd name="connsiteX34" fmla="*/ 771277 w 1343771"/>
              <a:gd name="connsiteY34" fmla="*/ 262393 h 1089995"/>
              <a:gd name="connsiteX35" fmla="*/ 787180 w 1343771"/>
              <a:gd name="connsiteY35" fmla="*/ 238539 h 1089995"/>
              <a:gd name="connsiteX36" fmla="*/ 811033 w 1343771"/>
              <a:gd name="connsiteY36" fmla="*/ 230588 h 1089995"/>
              <a:gd name="connsiteX37" fmla="*/ 922352 w 1343771"/>
              <a:gd name="connsiteY37" fmla="*/ 190832 h 1089995"/>
              <a:gd name="connsiteX38" fmla="*/ 1089329 w 1343771"/>
              <a:gd name="connsiteY38" fmla="*/ 182880 h 1089995"/>
              <a:gd name="connsiteX39" fmla="*/ 1121134 w 1343771"/>
              <a:gd name="connsiteY39" fmla="*/ 190832 h 1089995"/>
              <a:gd name="connsiteX40" fmla="*/ 1168842 w 1343771"/>
              <a:gd name="connsiteY40" fmla="*/ 206734 h 1089995"/>
              <a:gd name="connsiteX41" fmla="*/ 1192696 w 1343771"/>
              <a:gd name="connsiteY41" fmla="*/ 214686 h 1089995"/>
              <a:gd name="connsiteX42" fmla="*/ 1248355 w 1343771"/>
              <a:gd name="connsiteY42" fmla="*/ 254442 h 1089995"/>
              <a:gd name="connsiteX43" fmla="*/ 1272209 w 1343771"/>
              <a:gd name="connsiteY43" fmla="*/ 278296 h 1089995"/>
              <a:gd name="connsiteX44" fmla="*/ 1319917 w 1343771"/>
              <a:gd name="connsiteY44" fmla="*/ 318053 h 1089995"/>
              <a:gd name="connsiteX45" fmla="*/ 1343771 w 1343771"/>
              <a:gd name="connsiteY45" fmla="*/ 397566 h 1089995"/>
              <a:gd name="connsiteX46" fmla="*/ 1335820 w 1343771"/>
              <a:gd name="connsiteY46" fmla="*/ 524786 h 1089995"/>
              <a:gd name="connsiteX47" fmla="*/ 1327868 w 1343771"/>
              <a:gd name="connsiteY47" fmla="*/ 564543 h 1089995"/>
              <a:gd name="connsiteX48" fmla="*/ 1304014 w 1343771"/>
              <a:gd name="connsiteY48" fmla="*/ 596348 h 1089995"/>
              <a:gd name="connsiteX49" fmla="*/ 1288112 w 1343771"/>
              <a:gd name="connsiteY49" fmla="*/ 620202 h 1089995"/>
              <a:gd name="connsiteX50" fmla="*/ 1264258 w 1343771"/>
              <a:gd name="connsiteY50" fmla="*/ 667910 h 1089995"/>
              <a:gd name="connsiteX51" fmla="*/ 1240404 w 1343771"/>
              <a:gd name="connsiteY51" fmla="*/ 683813 h 1089995"/>
              <a:gd name="connsiteX52" fmla="*/ 1168842 w 1343771"/>
              <a:gd name="connsiteY52" fmla="*/ 771277 h 1089995"/>
              <a:gd name="connsiteX53" fmla="*/ 1144988 w 1343771"/>
              <a:gd name="connsiteY53" fmla="*/ 787179 h 1089995"/>
              <a:gd name="connsiteX54" fmla="*/ 1105232 w 1343771"/>
              <a:gd name="connsiteY54" fmla="*/ 826936 h 1089995"/>
              <a:gd name="connsiteX55" fmla="*/ 1081378 w 1343771"/>
              <a:gd name="connsiteY55" fmla="*/ 858741 h 1089995"/>
              <a:gd name="connsiteX56" fmla="*/ 1057524 w 1343771"/>
              <a:gd name="connsiteY56" fmla="*/ 874644 h 1089995"/>
              <a:gd name="connsiteX57" fmla="*/ 1017767 w 1343771"/>
              <a:gd name="connsiteY57" fmla="*/ 922352 h 1089995"/>
              <a:gd name="connsiteX58" fmla="*/ 962108 w 1343771"/>
              <a:gd name="connsiteY58" fmla="*/ 970059 h 1089995"/>
              <a:gd name="connsiteX59" fmla="*/ 946206 w 1343771"/>
              <a:gd name="connsiteY59" fmla="*/ 993913 h 1089995"/>
              <a:gd name="connsiteX60" fmla="*/ 914400 w 1343771"/>
              <a:gd name="connsiteY60" fmla="*/ 1001865 h 1089995"/>
              <a:gd name="connsiteX61" fmla="*/ 850790 w 1343771"/>
              <a:gd name="connsiteY61" fmla="*/ 1033670 h 1089995"/>
              <a:gd name="connsiteX62" fmla="*/ 818985 w 1343771"/>
              <a:gd name="connsiteY62" fmla="*/ 1057524 h 1089995"/>
              <a:gd name="connsiteX63" fmla="*/ 779228 w 1343771"/>
              <a:gd name="connsiteY63" fmla="*/ 1065475 h 1089995"/>
              <a:gd name="connsiteX64" fmla="*/ 715618 w 1343771"/>
              <a:gd name="connsiteY64" fmla="*/ 1081378 h 1089995"/>
              <a:gd name="connsiteX65" fmla="*/ 691764 w 1343771"/>
              <a:gd name="connsiteY65" fmla="*/ 1089329 h 1089995"/>
              <a:gd name="connsiteX66" fmla="*/ 659959 w 1343771"/>
              <a:gd name="connsiteY66" fmla="*/ 1089329 h 1089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343771" h="1089995">
                <a:moveTo>
                  <a:pt x="318053" y="1009816"/>
                </a:moveTo>
                <a:cubicBezTo>
                  <a:pt x="310250" y="1000063"/>
                  <a:pt x="278784" y="963085"/>
                  <a:pt x="270345" y="946206"/>
                </a:cubicBezTo>
                <a:cubicBezTo>
                  <a:pt x="266597" y="938709"/>
                  <a:pt x="265797" y="930011"/>
                  <a:pt x="262393" y="922352"/>
                </a:cubicBezTo>
                <a:cubicBezTo>
                  <a:pt x="255172" y="906105"/>
                  <a:pt x="245761" y="890891"/>
                  <a:pt x="238540" y="874644"/>
                </a:cubicBezTo>
                <a:cubicBezTo>
                  <a:pt x="235136" y="866985"/>
                  <a:pt x="233531" y="858638"/>
                  <a:pt x="230588" y="850790"/>
                </a:cubicBezTo>
                <a:cubicBezTo>
                  <a:pt x="225576" y="837426"/>
                  <a:pt x="220667" y="823992"/>
                  <a:pt x="214686" y="811033"/>
                </a:cubicBezTo>
                <a:cubicBezTo>
                  <a:pt x="204752" y="789509"/>
                  <a:pt x="182880" y="747423"/>
                  <a:pt x="182880" y="747423"/>
                </a:cubicBezTo>
                <a:cubicBezTo>
                  <a:pt x="168221" y="688783"/>
                  <a:pt x="183975" y="742026"/>
                  <a:pt x="159026" y="683813"/>
                </a:cubicBezTo>
                <a:cubicBezTo>
                  <a:pt x="155724" y="676109"/>
                  <a:pt x="154823" y="667456"/>
                  <a:pt x="151075" y="659959"/>
                </a:cubicBezTo>
                <a:cubicBezTo>
                  <a:pt x="122383" y="602572"/>
                  <a:pt x="147156" y="674012"/>
                  <a:pt x="119270" y="604299"/>
                </a:cubicBezTo>
                <a:cubicBezTo>
                  <a:pt x="93325" y="539438"/>
                  <a:pt x="119571" y="572796"/>
                  <a:pt x="79513" y="532738"/>
                </a:cubicBezTo>
                <a:cubicBezTo>
                  <a:pt x="59530" y="472787"/>
                  <a:pt x="86484" y="546678"/>
                  <a:pt x="55660" y="485030"/>
                </a:cubicBezTo>
                <a:cubicBezTo>
                  <a:pt x="22740" y="419191"/>
                  <a:pt x="77378" y="505683"/>
                  <a:pt x="31806" y="437322"/>
                </a:cubicBezTo>
                <a:cubicBezTo>
                  <a:pt x="28782" y="422206"/>
                  <a:pt x="24051" y="390009"/>
                  <a:pt x="15903" y="373712"/>
                </a:cubicBezTo>
                <a:cubicBezTo>
                  <a:pt x="11629" y="365165"/>
                  <a:pt x="5301" y="357809"/>
                  <a:pt x="0" y="349858"/>
                </a:cubicBezTo>
                <a:cubicBezTo>
                  <a:pt x="2651" y="307451"/>
                  <a:pt x="1325" y="264607"/>
                  <a:pt x="7952" y="222637"/>
                </a:cubicBezTo>
                <a:cubicBezTo>
                  <a:pt x="9442" y="213198"/>
                  <a:pt x="17505" y="205925"/>
                  <a:pt x="23854" y="198783"/>
                </a:cubicBezTo>
                <a:cubicBezTo>
                  <a:pt x="68528" y="148524"/>
                  <a:pt x="61872" y="156889"/>
                  <a:pt x="111319" y="127221"/>
                </a:cubicBezTo>
                <a:cubicBezTo>
                  <a:pt x="116620" y="119270"/>
                  <a:pt x="119445" y="108921"/>
                  <a:pt x="127221" y="103367"/>
                </a:cubicBezTo>
                <a:cubicBezTo>
                  <a:pt x="138836" y="95071"/>
                  <a:pt x="153935" y="93262"/>
                  <a:pt x="166978" y="87465"/>
                </a:cubicBezTo>
                <a:cubicBezTo>
                  <a:pt x="177810" y="82651"/>
                  <a:pt x="189138" y="78452"/>
                  <a:pt x="198783" y="71562"/>
                </a:cubicBezTo>
                <a:cubicBezTo>
                  <a:pt x="207933" y="65026"/>
                  <a:pt x="213487" y="54244"/>
                  <a:pt x="222637" y="47708"/>
                </a:cubicBezTo>
                <a:cubicBezTo>
                  <a:pt x="232282" y="40819"/>
                  <a:pt x="243437" y="36208"/>
                  <a:pt x="254442" y="31806"/>
                </a:cubicBezTo>
                <a:cubicBezTo>
                  <a:pt x="301695" y="12905"/>
                  <a:pt x="292942" y="19670"/>
                  <a:pt x="333955" y="7952"/>
                </a:cubicBezTo>
                <a:cubicBezTo>
                  <a:pt x="342014" y="5649"/>
                  <a:pt x="349858" y="2651"/>
                  <a:pt x="357809" y="0"/>
                </a:cubicBezTo>
                <a:cubicBezTo>
                  <a:pt x="462906" y="6569"/>
                  <a:pt x="454692" y="327"/>
                  <a:pt x="524786" y="15903"/>
                </a:cubicBezTo>
                <a:cubicBezTo>
                  <a:pt x="533964" y="17943"/>
                  <a:pt x="569816" y="26491"/>
                  <a:pt x="580446" y="31806"/>
                </a:cubicBezTo>
                <a:cubicBezTo>
                  <a:pt x="588993" y="36080"/>
                  <a:pt x="596003" y="42967"/>
                  <a:pt x="604300" y="47708"/>
                </a:cubicBezTo>
                <a:cubicBezTo>
                  <a:pt x="614591" y="53589"/>
                  <a:pt x="625503" y="58310"/>
                  <a:pt x="636105" y="63611"/>
                </a:cubicBezTo>
                <a:cubicBezTo>
                  <a:pt x="641406" y="71562"/>
                  <a:pt x="645250" y="80708"/>
                  <a:pt x="652007" y="87465"/>
                </a:cubicBezTo>
                <a:cubicBezTo>
                  <a:pt x="658764" y="94222"/>
                  <a:pt x="669743" y="96026"/>
                  <a:pt x="675861" y="103367"/>
                </a:cubicBezTo>
                <a:cubicBezTo>
                  <a:pt x="683449" y="112473"/>
                  <a:pt x="685665" y="125009"/>
                  <a:pt x="691764" y="135173"/>
                </a:cubicBezTo>
                <a:cubicBezTo>
                  <a:pt x="701597" y="151562"/>
                  <a:pt x="723569" y="182880"/>
                  <a:pt x="723569" y="182880"/>
                </a:cubicBezTo>
                <a:cubicBezTo>
                  <a:pt x="745399" y="248368"/>
                  <a:pt x="737101" y="213994"/>
                  <a:pt x="747423" y="286247"/>
                </a:cubicBezTo>
                <a:cubicBezTo>
                  <a:pt x="755374" y="278296"/>
                  <a:pt x="764078" y="271032"/>
                  <a:pt x="771277" y="262393"/>
                </a:cubicBezTo>
                <a:cubicBezTo>
                  <a:pt x="777395" y="255052"/>
                  <a:pt x="779718" y="244509"/>
                  <a:pt x="787180" y="238539"/>
                </a:cubicBezTo>
                <a:cubicBezTo>
                  <a:pt x="793725" y="233303"/>
                  <a:pt x="803211" y="233597"/>
                  <a:pt x="811033" y="230588"/>
                </a:cubicBezTo>
                <a:cubicBezTo>
                  <a:pt x="910938" y="192163"/>
                  <a:pt x="858930" y="206686"/>
                  <a:pt x="922352" y="190832"/>
                </a:cubicBezTo>
                <a:cubicBezTo>
                  <a:pt x="992165" y="155924"/>
                  <a:pt x="951318" y="169736"/>
                  <a:pt x="1089329" y="182880"/>
                </a:cubicBezTo>
                <a:cubicBezTo>
                  <a:pt x="1100208" y="183916"/>
                  <a:pt x="1110667" y="187692"/>
                  <a:pt x="1121134" y="190832"/>
                </a:cubicBezTo>
                <a:cubicBezTo>
                  <a:pt x="1137190" y="195649"/>
                  <a:pt x="1152939" y="201433"/>
                  <a:pt x="1168842" y="206734"/>
                </a:cubicBezTo>
                <a:cubicBezTo>
                  <a:pt x="1176793" y="209384"/>
                  <a:pt x="1185722" y="210037"/>
                  <a:pt x="1192696" y="214686"/>
                </a:cubicBezTo>
                <a:cubicBezTo>
                  <a:pt x="1211578" y="227273"/>
                  <a:pt x="1231091" y="239644"/>
                  <a:pt x="1248355" y="254442"/>
                </a:cubicBezTo>
                <a:cubicBezTo>
                  <a:pt x="1256893" y="261760"/>
                  <a:pt x="1263570" y="271097"/>
                  <a:pt x="1272209" y="278296"/>
                </a:cubicBezTo>
                <a:cubicBezTo>
                  <a:pt x="1338629" y="333647"/>
                  <a:pt x="1250227" y="248363"/>
                  <a:pt x="1319917" y="318053"/>
                </a:cubicBezTo>
                <a:cubicBezTo>
                  <a:pt x="1339276" y="376127"/>
                  <a:pt x="1331755" y="349498"/>
                  <a:pt x="1343771" y="397566"/>
                </a:cubicBezTo>
                <a:cubicBezTo>
                  <a:pt x="1341121" y="439973"/>
                  <a:pt x="1339848" y="482488"/>
                  <a:pt x="1335820" y="524786"/>
                </a:cubicBezTo>
                <a:cubicBezTo>
                  <a:pt x="1334539" y="538240"/>
                  <a:pt x="1333357" y="552193"/>
                  <a:pt x="1327868" y="564543"/>
                </a:cubicBezTo>
                <a:cubicBezTo>
                  <a:pt x="1322486" y="576653"/>
                  <a:pt x="1311717" y="585564"/>
                  <a:pt x="1304014" y="596348"/>
                </a:cubicBezTo>
                <a:cubicBezTo>
                  <a:pt x="1298460" y="604124"/>
                  <a:pt x="1292386" y="611655"/>
                  <a:pt x="1288112" y="620202"/>
                </a:cubicBezTo>
                <a:cubicBezTo>
                  <a:pt x="1275180" y="646067"/>
                  <a:pt x="1287042" y="645126"/>
                  <a:pt x="1264258" y="667910"/>
                </a:cubicBezTo>
                <a:cubicBezTo>
                  <a:pt x="1257501" y="674667"/>
                  <a:pt x="1246797" y="676710"/>
                  <a:pt x="1240404" y="683813"/>
                </a:cubicBezTo>
                <a:cubicBezTo>
                  <a:pt x="1202630" y="725784"/>
                  <a:pt x="1204360" y="741679"/>
                  <a:pt x="1168842" y="771277"/>
                </a:cubicBezTo>
                <a:cubicBezTo>
                  <a:pt x="1161501" y="777395"/>
                  <a:pt x="1152939" y="781878"/>
                  <a:pt x="1144988" y="787179"/>
                </a:cubicBezTo>
                <a:cubicBezTo>
                  <a:pt x="1102586" y="850785"/>
                  <a:pt x="1158237" y="773931"/>
                  <a:pt x="1105232" y="826936"/>
                </a:cubicBezTo>
                <a:cubicBezTo>
                  <a:pt x="1095861" y="836307"/>
                  <a:pt x="1090749" y="849370"/>
                  <a:pt x="1081378" y="858741"/>
                </a:cubicBezTo>
                <a:cubicBezTo>
                  <a:pt x="1074621" y="865498"/>
                  <a:pt x="1064865" y="868526"/>
                  <a:pt x="1057524" y="874644"/>
                </a:cubicBezTo>
                <a:cubicBezTo>
                  <a:pt x="1019512" y="906321"/>
                  <a:pt x="1046197" y="888236"/>
                  <a:pt x="1017767" y="922352"/>
                </a:cubicBezTo>
                <a:cubicBezTo>
                  <a:pt x="999308" y="944503"/>
                  <a:pt x="985508" y="952509"/>
                  <a:pt x="962108" y="970059"/>
                </a:cubicBezTo>
                <a:cubicBezTo>
                  <a:pt x="956807" y="978010"/>
                  <a:pt x="954157" y="988612"/>
                  <a:pt x="946206" y="993913"/>
                </a:cubicBezTo>
                <a:cubicBezTo>
                  <a:pt x="937113" y="999975"/>
                  <a:pt x="924488" y="997662"/>
                  <a:pt x="914400" y="1001865"/>
                </a:cubicBezTo>
                <a:cubicBezTo>
                  <a:pt x="892518" y="1010983"/>
                  <a:pt x="869755" y="1019446"/>
                  <a:pt x="850790" y="1033670"/>
                </a:cubicBezTo>
                <a:cubicBezTo>
                  <a:pt x="840188" y="1041621"/>
                  <a:pt x="831095" y="1052142"/>
                  <a:pt x="818985" y="1057524"/>
                </a:cubicBezTo>
                <a:cubicBezTo>
                  <a:pt x="806635" y="1063013"/>
                  <a:pt x="792397" y="1062436"/>
                  <a:pt x="779228" y="1065475"/>
                </a:cubicBezTo>
                <a:cubicBezTo>
                  <a:pt x="757932" y="1070390"/>
                  <a:pt x="736352" y="1074467"/>
                  <a:pt x="715618" y="1081378"/>
                </a:cubicBezTo>
                <a:cubicBezTo>
                  <a:pt x="707667" y="1084028"/>
                  <a:pt x="700061" y="1088144"/>
                  <a:pt x="691764" y="1089329"/>
                </a:cubicBezTo>
                <a:cubicBezTo>
                  <a:pt x="681269" y="1090828"/>
                  <a:pt x="670561" y="1089329"/>
                  <a:pt x="659959" y="10893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Voľný tvar 13"/>
          <p:cNvSpPr/>
          <p:nvPr/>
        </p:nvSpPr>
        <p:spPr>
          <a:xfrm>
            <a:off x="480130" y="6273579"/>
            <a:ext cx="259341" cy="477078"/>
          </a:xfrm>
          <a:custGeom>
            <a:avLst/>
            <a:gdLst>
              <a:gd name="connsiteX0" fmla="*/ 163926 w 259341"/>
              <a:gd name="connsiteY0" fmla="*/ 0 h 477078"/>
              <a:gd name="connsiteX1" fmla="*/ 116218 w 259341"/>
              <a:gd name="connsiteY1" fmla="*/ 7951 h 477078"/>
              <a:gd name="connsiteX2" fmla="*/ 108267 w 259341"/>
              <a:gd name="connsiteY2" fmla="*/ 31805 h 477078"/>
              <a:gd name="connsiteX3" fmla="*/ 100315 w 259341"/>
              <a:gd name="connsiteY3" fmla="*/ 79513 h 477078"/>
              <a:gd name="connsiteX4" fmla="*/ 44656 w 259341"/>
              <a:gd name="connsiteY4" fmla="*/ 254442 h 477078"/>
              <a:gd name="connsiteX5" fmla="*/ 20802 w 259341"/>
              <a:gd name="connsiteY5" fmla="*/ 262393 h 477078"/>
              <a:gd name="connsiteX6" fmla="*/ 12851 w 259341"/>
              <a:gd name="connsiteY6" fmla="*/ 421419 h 477078"/>
              <a:gd name="connsiteX7" fmla="*/ 36705 w 259341"/>
              <a:gd name="connsiteY7" fmla="*/ 445273 h 477078"/>
              <a:gd name="connsiteX8" fmla="*/ 76461 w 259341"/>
              <a:gd name="connsiteY8" fmla="*/ 477078 h 477078"/>
              <a:gd name="connsiteX9" fmla="*/ 179828 w 259341"/>
              <a:gd name="connsiteY9" fmla="*/ 469127 h 477078"/>
              <a:gd name="connsiteX10" fmla="*/ 219585 w 259341"/>
              <a:gd name="connsiteY10" fmla="*/ 429371 h 477078"/>
              <a:gd name="connsiteX11" fmla="*/ 243439 w 259341"/>
              <a:gd name="connsiteY11" fmla="*/ 413468 h 477078"/>
              <a:gd name="connsiteX12" fmla="*/ 251390 w 259341"/>
              <a:gd name="connsiteY12" fmla="*/ 381663 h 477078"/>
              <a:gd name="connsiteX13" fmla="*/ 259341 w 259341"/>
              <a:gd name="connsiteY13" fmla="*/ 357809 h 477078"/>
              <a:gd name="connsiteX14" fmla="*/ 235487 w 259341"/>
              <a:gd name="connsiteY14" fmla="*/ 278296 h 477078"/>
              <a:gd name="connsiteX15" fmla="*/ 211633 w 259341"/>
              <a:gd name="connsiteY15" fmla="*/ 262393 h 477078"/>
              <a:gd name="connsiteX16" fmla="*/ 163926 w 259341"/>
              <a:gd name="connsiteY16" fmla="*/ 246491 h 477078"/>
              <a:gd name="connsiteX17" fmla="*/ 60559 w 259341"/>
              <a:gd name="connsiteY17" fmla="*/ 254442 h 47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9341" h="477078">
                <a:moveTo>
                  <a:pt x="163926" y="0"/>
                </a:moveTo>
                <a:cubicBezTo>
                  <a:pt x="148023" y="2650"/>
                  <a:pt x="130216" y="-48"/>
                  <a:pt x="116218" y="7951"/>
                </a:cubicBezTo>
                <a:cubicBezTo>
                  <a:pt x="108941" y="12109"/>
                  <a:pt x="110085" y="23623"/>
                  <a:pt x="108267" y="31805"/>
                </a:cubicBezTo>
                <a:cubicBezTo>
                  <a:pt x="104770" y="47543"/>
                  <a:pt x="102966" y="63610"/>
                  <a:pt x="100315" y="79513"/>
                </a:cubicBezTo>
                <a:cubicBezTo>
                  <a:pt x="90648" y="282520"/>
                  <a:pt x="147603" y="231566"/>
                  <a:pt x="44656" y="254442"/>
                </a:cubicBezTo>
                <a:cubicBezTo>
                  <a:pt x="36474" y="256260"/>
                  <a:pt x="28753" y="259743"/>
                  <a:pt x="20802" y="262393"/>
                </a:cubicBezTo>
                <a:cubicBezTo>
                  <a:pt x="-1321" y="328766"/>
                  <a:pt x="-8593" y="330280"/>
                  <a:pt x="12851" y="421419"/>
                </a:cubicBezTo>
                <a:cubicBezTo>
                  <a:pt x="15427" y="432365"/>
                  <a:pt x="29506" y="436634"/>
                  <a:pt x="36705" y="445273"/>
                </a:cubicBezTo>
                <a:cubicBezTo>
                  <a:pt x="64371" y="478472"/>
                  <a:pt x="37301" y="464025"/>
                  <a:pt x="76461" y="477078"/>
                </a:cubicBezTo>
                <a:cubicBezTo>
                  <a:pt x="110917" y="474428"/>
                  <a:pt x="145862" y="475496"/>
                  <a:pt x="179828" y="469127"/>
                </a:cubicBezTo>
                <a:cubicBezTo>
                  <a:pt x="205923" y="464234"/>
                  <a:pt x="204091" y="444865"/>
                  <a:pt x="219585" y="429371"/>
                </a:cubicBezTo>
                <a:cubicBezTo>
                  <a:pt x="226342" y="422614"/>
                  <a:pt x="235488" y="418769"/>
                  <a:pt x="243439" y="413468"/>
                </a:cubicBezTo>
                <a:cubicBezTo>
                  <a:pt x="246089" y="402866"/>
                  <a:pt x="248388" y="392170"/>
                  <a:pt x="251390" y="381663"/>
                </a:cubicBezTo>
                <a:cubicBezTo>
                  <a:pt x="253692" y="373604"/>
                  <a:pt x="259341" y="366190"/>
                  <a:pt x="259341" y="357809"/>
                </a:cubicBezTo>
                <a:cubicBezTo>
                  <a:pt x="259341" y="327778"/>
                  <a:pt x="257043" y="299852"/>
                  <a:pt x="235487" y="278296"/>
                </a:cubicBezTo>
                <a:cubicBezTo>
                  <a:pt x="228730" y="271539"/>
                  <a:pt x="220366" y="266274"/>
                  <a:pt x="211633" y="262393"/>
                </a:cubicBezTo>
                <a:cubicBezTo>
                  <a:pt x="196315" y="255585"/>
                  <a:pt x="163926" y="246491"/>
                  <a:pt x="163926" y="246491"/>
                </a:cubicBezTo>
                <a:cubicBezTo>
                  <a:pt x="71182" y="254922"/>
                  <a:pt x="105736" y="254442"/>
                  <a:pt x="60559" y="2544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6821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sk-SK" dirty="0" smtClean="0"/>
              <a:t>Ďalšie výnimky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36080" y="939844"/>
            <a:ext cx="4815840" cy="5248656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5" name="Vývojový diagram: viac dokumentov 4"/>
          <p:cNvSpPr/>
          <p:nvPr/>
        </p:nvSpPr>
        <p:spPr>
          <a:xfrm>
            <a:off x="6591631" y="174928"/>
            <a:ext cx="5376407" cy="5510255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5. V slovách s predponou </a:t>
            </a:r>
            <a:r>
              <a:rPr lang="sk-SK" i="1" dirty="0" err="1" smtClean="0"/>
              <a:t>ná</a:t>
            </a:r>
            <a:r>
              <a:rPr lang="sk-SK" i="1" dirty="0" smtClean="0"/>
              <a:t>- : nátierka, </a:t>
            </a:r>
            <a:r>
              <a:rPr lang="sk-SK" i="1" dirty="0" err="1" smtClean="0"/>
              <a:t>zá</a:t>
            </a:r>
            <a:r>
              <a:rPr lang="sk-SK" i="1" dirty="0" smtClean="0"/>
              <a:t>- : zásielka, sú- : súčiastka</a:t>
            </a:r>
          </a:p>
          <a:p>
            <a:pPr algn="ctr"/>
            <a:endParaRPr lang="sk-SK" i="1" dirty="0" smtClean="0"/>
          </a:p>
          <a:p>
            <a:pPr algn="ctr"/>
            <a:endParaRPr lang="sk-SK" i="1" dirty="0"/>
          </a:p>
          <a:p>
            <a:pPr algn="ctr"/>
            <a:endParaRPr lang="sk-SK" i="1" dirty="0"/>
          </a:p>
          <a:p>
            <a:pPr algn="ctr"/>
            <a:r>
              <a:rPr lang="sk-SK" dirty="0" smtClean="0"/>
              <a:t>6. V niektorých zložených slovách</a:t>
            </a:r>
            <a:r>
              <a:rPr lang="sk-SK" i="1" dirty="0" smtClean="0"/>
              <a:t>: párkrát</a:t>
            </a:r>
            <a:endParaRPr lang="sk-SK" i="1" dirty="0"/>
          </a:p>
        </p:txBody>
      </p:sp>
      <p:sp>
        <p:nvSpPr>
          <p:cNvPr id="6" name="Voľný tvar 5"/>
          <p:cNvSpPr/>
          <p:nvPr/>
        </p:nvSpPr>
        <p:spPr>
          <a:xfrm>
            <a:off x="5780598" y="1628766"/>
            <a:ext cx="516835" cy="152326"/>
          </a:xfrm>
          <a:custGeom>
            <a:avLst/>
            <a:gdLst>
              <a:gd name="connsiteX0" fmla="*/ 0 w 516835"/>
              <a:gd name="connsiteY0" fmla="*/ 25105 h 152326"/>
              <a:gd name="connsiteX1" fmla="*/ 39757 w 516835"/>
              <a:gd name="connsiteY1" fmla="*/ 9203 h 152326"/>
              <a:gd name="connsiteX2" fmla="*/ 373712 w 516835"/>
              <a:gd name="connsiteY2" fmla="*/ 25105 h 152326"/>
              <a:gd name="connsiteX3" fmla="*/ 421419 w 516835"/>
              <a:gd name="connsiteY3" fmla="*/ 64862 h 152326"/>
              <a:gd name="connsiteX4" fmla="*/ 445273 w 516835"/>
              <a:gd name="connsiteY4" fmla="*/ 80764 h 152326"/>
              <a:gd name="connsiteX5" fmla="*/ 485030 w 516835"/>
              <a:gd name="connsiteY5" fmla="*/ 112570 h 152326"/>
              <a:gd name="connsiteX6" fmla="*/ 500932 w 516835"/>
              <a:gd name="connsiteY6" fmla="*/ 136424 h 152326"/>
              <a:gd name="connsiteX7" fmla="*/ 516835 w 516835"/>
              <a:gd name="connsiteY7" fmla="*/ 152326 h 15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6835" h="152326">
                <a:moveTo>
                  <a:pt x="0" y="25105"/>
                </a:moveTo>
                <a:cubicBezTo>
                  <a:pt x="13252" y="19804"/>
                  <a:pt x="25488" y="9527"/>
                  <a:pt x="39757" y="9203"/>
                </a:cubicBezTo>
                <a:cubicBezTo>
                  <a:pt x="314973" y="2948"/>
                  <a:pt x="255270" y="-14374"/>
                  <a:pt x="373712" y="25105"/>
                </a:cubicBezTo>
                <a:cubicBezTo>
                  <a:pt x="432946" y="64597"/>
                  <a:pt x="360184" y="13834"/>
                  <a:pt x="421419" y="64862"/>
                </a:cubicBezTo>
                <a:cubicBezTo>
                  <a:pt x="428760" y="70980"/>
                  <a:pt x="437322" y="75463"/>
                  <a:pt x="445273" y="80764"/>
                </a:cubicBezTo>
                <a:cubicBezTo>
                  <a:pt x="490851" y="149129"/>
                  <a:pt x="430161" y="68674"/>
                  <a:pt x="485030" y="112570"/>
                </a:cubicBezTo>
                <a:cubicBezTo>
                  <a:pt x="492492" y="118540"/>
                  <a:pt x="494962" y="128962"/>
                  <a:pt x="500932" y="136424"/>
                </a:cubicBezTo>
                <a:cubicBezTo>
                  <a:pt x="505615" y="142278"/>
                  <a:pt x="511534" y="147025"/>
                  <a:pt x="516835" y="1523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 6"/>
          <p:cNvSpPr/>
          <p:nvPr/>
        </p:nvSpPr>
        <p:spPr>
          <a:xfrm>
            <a:off x="5724939" y="2162755"/>
            <a:ext cx="683812" cy="294198"/>
          </a:xfrm>
          <a:custGeom>
            <a:avLst/>
            <a:gdLst>
              <a:gd name="connsiteX0" fmla="*/ 0 w 683812"/>
              <a:gd name="connsiteY0" fmla="*/ 294198 h 294198"/>
              <a:gd name="connsiteX1" fmla="*/ 31805 w 683812"/>
              <a:gd name="connsiteY1" fmla="*/ 246490 h 294198"/>
              <a:gd name="connsiteX2" fmla="*/ 55659 w 683812"/>
              <a:gd name="connsiteY2" fmla="*/ 230588 h 294198"/>
              <a:gd name="connsiteX3" fmla="*/ 71562 w 683812"/>
              <a:gd name="connsiteY3" fmla="*/ 206734 h 294198"/>
              <a:gd name="connsiteX4" fmla="*/ 119270 w 683812"/>
              <a:gd name="connsiteY4" fmla="*/ 159026 h 294198"/>
              <a:gd name="connsiteX5" fmla="*/ 151075 w 683812"/>
              <a:gd name="connsiteY5" fmla="*/ 111318 h 294198"/>
              <a:gd name="connsiteX6" fmla="*/ 182880 w 683812"/>
              <a:gd name="connsiteY6" fmla="*/ 79513 h 294198"/>
              <a:gd name="connsiteX7" fmla="*/ 198783 w 683812"/>
              <a:gd name="connsiteY7" fmla="*/ 55659 h 294198"/>
              <a:gd name="connsiteX8" fmla="*/ 246491 w 683812"/>
              <a:gd name="connsiteY8" fmla="*/ 39756 h 294198"/>
              <a:gd name="connsiteX9" fmla="*/ 278296 w 683812"/>
              <a:gd name="connsiteY9" fmla="*/ 15902 h 294198"/>
              <a:gd name="connsiteX10" fmla="*/ 326004 w 683812"/>
              <a:gd name="connsiteY10" fmla="*/ 0 h 294198"/>
              <a:gd name="connsiteX11" fmla="*/ 485030 w 683812"/>
              <a:gd name="connsiteY11" fmla="*/ 7951 h 294198"/>
              <a:gd name="connsiteX12" fmla="*/ 548640 w 683812"/>
              <a:gd name="connsiteY12" fmla="*/ 23854 h 294198"/>
              <a:gd name="connsiteX13" fmla="*/ 580445 w 683812"/>
              <a:gd name="connsiteY13" fmla="*/ 31805 h 294198"/>
              <a:gd name="connsiteX14" fmla="*/ 644056 w 683812"/>
              <a:gd name="connsiteY14" fmla="*/ 55659 h 294198"/>
              <a:gd name="connsiteX15" fmla="*/ 667910 w 683812"/>
              <a:gd name="connsiteY15" fmla="*/ 71562 h 294198"/>
              <a:gd name="connsiteX16" fmla="*/ 683812 w 683812"/>
              <a:gd name="connsiteY16" fmla="*/ 95415 h 29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3812" h="294198">
                <a:moveTo>
                  <a:pt x="0" y="294198"/>
                </a:moveTo>
                <a:cubicBezTo>
                  <a:pt x="10602" y="278295"/>
                  <a:pt x="19219" y="260874"/>
                  <a:pt x="31805" y="246490"/>
                </a:cubicBezTo>
                <a:cubicBezTo>
                  <a:pt x="38098" y="239298"/>
                  <a:pt x="48902" y="237345"/>
                  <a:pt x="55659" y="230588"/>
                </a:cubicBezTo>
                <a:cubicBezTo>
                  <a:pt x="62416" y="223831"/>
                  <a:pt x="65213" y="213877"/>
                  <a:pt x="71562" y="206734"/>
                </a:cubicBezTo>
                <a:cubicBezTo>
                  <a:pt x="86503" y="189925"/>
                  <a:pt x="106795" y="177739"/>
                  <a:pt x="119270" y="159026"/>
                </a:cubicBezTo>
                <a:lnTo>
                  <a:pt x="151075" y="111318"/>
                </a:lnTo>
                <a:cubicBezTo>
                  <a:pt x="168422" y="59273"/>
                  <a:pt x="144329" y="110354"/>
                  <a:pt x="182880" y="79513"/>
                </a:cubicBezTo>
                <a:cubicBezTo>
                  <a:pt x="190342" y="73543"/>
                  <a:pt x="190679" y="60724"/>
                  <a:pt x="198783" y="55659"/>
                </a:cubicBezTo>
                <a:cubicBezTo>
                  <a:pt x="212998" y="46775"/>
                  <a:pt x="246491" y="39756"/>
                  <a:pt x="246491" y="39756"/>
                </a:cubicBezTo>
                <a:cubicBezTo>
                  <a:pt x="257093" y="31805"/>
                  <a:pt x="266443" y="21828"/>
                  <a:pt x="278296" y="15902"/>
                </a:cubicBezTo>
                <a:cubicBezTo>
                  <a:pt x="293289" y="8406"/>
                  <a:pt x="326004" y="0"/>
                  <a:pt x="326004" y="0"/>
                </a:cubicBezTo>
                <a:cubicBezTo>
                  <a:pt x="379013" y="2650"/>
                  <a:pt x="432124" y="3719"/>
                  <a:pt x="485030" y="7951"/>
                </a:cubicBezTo>
                <a:cubicBezTo>
                  <a:pt x="518715" y="10646"/>
                  <a:pt x="520827" y="15907"/>
                  <a:pt x="548640" y="23854"/>
                </a:cubicBezTo>
                <a:cubicBezTo>
                  <a:pt x="559147" y="26856"/>
                  <a:pt x="569843" y="29155"/>
                  <a:pt x="580445" y="31805"/>
                </a:cubicBezTo>
                <a:cubicBezTo>
                  <a:pt x="636387" y="69100"/>
                  <a:pt x="565452" y="26183"/>
                  <a:pt x="644056" y="55659"/>
                </a:cubicBezTo>
                <a:cubicBezTo>
                  <a:pt x="653004" y="59014"/>
                  <a:pt x="659959" y="66261"/>
                  <a:pt x="667910" y="71562"/>
                </a:cubicBezTo>
                <a:lnTo>
                  <a:pt x="683812" y="954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 7"/>
          <p:cNvSpPr/>
          <p:nvPr/>
        </p:nvSpPr>
        <p:spPr>
          <a:xfrm>
            <a:off x="5756744" y="4619708"/>
            <a:ext cx="564543" cy="135172"/>
          </a:xfrm>
          <a:custGeom>
            <a:avLst/>
            <a:gdLst>
              <a:gd name="connsiteX0" fmla="*/ 0 w 564543"/>
              <a:gd name="connsiteY0" fmla="*/ 135172 h 135172"/>
              <a:gd name="connsiteX1" fmla="*/ 39757 w 564543"/>
              <a:gd name="connsiteY1" fmla="*/ 111318 h 135172"/>
              <a:gd name="connsiteX2" fmla="*/ 71562 w 564543"/>
              <a:gd name="connsiteY2" fmla="*/ 95415 h 135172"/>
              <a:gd name="connsiteX3" fmla="*/ 119270 w 564543"/>
              <a:gd name="connsiteY3" fmla="*/ 63610 h 135172"/>
              <a:gd name="connsiteX4" fmla="*/ 143124 w 564543"/>
              <a:gd name="connsiteY4" fmla="*/ 47708 h 135172"/>
              <a:gd name="connsiteX5" fmla="*/ 166978 w 564543"/>
              <a:gd name="connsiteY5" fmla="*/ 31805 h 135172"/>
              <a:gd name="connsiteX6" fmla="*/ 190832 w 564543"/>
              <a:gd name="connsiteY6" fmla="*/ 23854 h 135172"/>
              <a:gd name="connsiteX7" fmla="*/ 278296 w 564543"/>
              <a:gd name="connsiteY7" fmla="*/ 7951 h 135172"/>
              <a:gd name="connsiteX8" fmla="*/ 302150 w 564543"/>
              <a:gd name="connsiteY8" fmla="*/ 0 h 135172"/>
              <a:gd name="connsiteX9" fmla="*/ 413468 w 564543"/>
              <a:gd name="connsiteY9" fmla="*/ 15902 h 135172"/>
              <a:gd name="connsiteX10" fmla="*/ 461176 w 564543"/>
              <a:gd name="connsiteY10" fmla="*/ 31805 h 135172"/>
              <a:gd name="connsiteX11" fmla="*/ 485030 w 564543"/>
              <a:gd name="connsiteY11" fmla="*/ 39756 h 135172"/>
              <a:gd name="connsiteX12" fmla="*/ 532738 w 564543"/>
              <a:gd name="connsiteY12" fmla="*/ 71562 h 135172"/>
              <a:gd name="connsiteX13" fmla="*/ 564543 w 564543"/>
              <a:gd name="connsiteY13" fmla="*/ 87464 h 13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4543" h="135172">
                <a:moveTo>
                  <a:pt x="0" y="135172"/>
                </a:moveTo>
                <a:cubicBezTo>
                  <a:pt x="13252" y="127221"/>
                  <a:pt x="26247" y="118824"/>
                  <a:pt x="39757" y="111318"/>
                </a:cubicBezTo>
                <a:cubicBezTo>
                  <a:pt x="50118" y="105562"/>
                  <a:pt x="61398" y="101513"/>
                  <a:pt x="71562" y="95415"/>
                </a:cubicBezTo>
                <a:cubicBezTo>
                  <a:pt x="87951" y="85582"/>
                  <a:pt x="103367" y="74212"/>
                  <a:pt x="119270" y="63610"/>
                </a:cubicBezTo>
                <a:lnTo>
                  <a:pt x="143124" y="47708"/>
                </a:lnTo>
                <a:cubicBezTo>
                  <a:pt x="151075" y="42407"/>
                  <a:pt x="157912" y="34827"/>
                  <a:pt x="166978" y="31805"/>
                </a:cubicBezTo>
                <a:cubicBezTo>
                  <a:pt x="174929" y="29155"/>
                  <a:pt x="182650" y="25672"/>
                  <a:pt x="190832" y="23854"/>
                </a:cubicBezTo>
                <a:cubicBezTo>
                  <a:pt x="254619" y="9679"/>
                  <a:pt x="220426" y="22418"/>
                  <a:pt x="278296" y="7951"/>
                </a:cubicBezTo>
                <a:cubicBezTo>
                  <a:pt x="286427" y="5918"/>
                  <a:pt x="294199" y="2650"/>
                  <a:pt x="302150" y="0"/>
                </a:cubicBezTo>
                <a:cubicBezTo>
                  <a:pt x="320975" y="2353"/>
                  <a:pt x="390542" y="10170"/>
                  <a:pt x="413468" y="15902"/>
                </a:cubicBezTo>
                <a:cubicBezTo>
                  <a:pt x="429730" y="19968"/>
                  <a:pt x="445273" y="26504"/>
                  <a:pt x="461176" y="31805"/>
                </a:cubicBezTo>
                <a:lnTo>
                  <a:pt x="485030" y="39756"/>
                </a:lnTo>
                <a:lnTo>
                  <a:pt x="532738" y="71562"/>
                </a:lnTo>
                <a:cubicBezTo>
                  <a:pt x="558796" y="88934"/>
                  <a:pt x="547036" y="87464"/>
                  <a:pt x="564543" y="874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Voľný tvar 8"/>
          <p:cNvSpPr/>
          <p:nvPr/>
        </p:nvSpPr>
        <p:spPr>
          <a:xfrm>
            <a:off x="5732890" y="5335325"/>
            <a:ext cx="691764" cy="151075"/>
          </a:xfrm>
          <a:custGeom>
            <a:avLst/>
            <a:gdLst>
              <a:gd name="connsiteX0" fmla="*/ 0 w 691764"/>
              <a:gd name="connsiteY0" fmla="*/ 151075 h 151075"/>
              <a:gd name="connsiteX1" fmla="*/ 47708 w 691764"/>
              <a:gd name="connsiteY1" fmla="*/ 135172 h 151075"/>
              <a:gd name="connsiteX2" fmla="*/ 71562 w 691764"/>
              <a:gd name="connsiteY2" fmla="*/ 119270 h 151075"/>
              <a:gd name="connsiteX3" fmla="*/ 103367 w 691764"/>
              <a:gd name="connsiteY3" fmla="*/ 111318 h 151075"/>
              <a:gd name="connsiteX4" fmla="*/ 135173 w 691764"/>
              <a:gd name="connsiteY4" fmla="*/ 95416 h 151075"/>
              <a:gd name="connsiteX5" fmla="*/ 159027 w 691764"/>
              <a:gd name="connsiteY5" fmla="*/ 87465 h 151075"/>
              <a:gd name="connsiteX6" fmla="*/ 182880 w 691764"/>
              <a:gd name="connsiteY6" fmla="*/ 71562 h 151075"/>
              <a:gd name="connsiteX7" fmla="*/ 278296 w 691764"/>
              <a:gd name="connsiteY7" fmla="*/ 31805 h 151075"/>
              <a:gd name="connsiteX8" fmla="*/ 302150 w 691764"/>
              <a:gd name="connsiteY8" fmla="*/ 15903 h 151075"/>
              <a:gd name="connsiteX9" fmla="*/ 349858 w 691764"/>
              <a:gd name="connsiteY9" fmla="*/ 0 h 151075"/>
              <a:gd name="connsiteX10" fmla="*/ 556592 w 691764"/>
              <a:gd name="connsiteY10" fmla="*/ 15903 h 151075"/>
              <a:gd name="connsiteX11" fmla="*/ 580446 w 691764"/>
              <a:gd name="connsiteY11" fmla="*/ 23854 h 151075"/>
              <a:gd name="connsiteX12" fmla="*/ 604300 w 691764"/>
              <a:gd name="connsiteY12" fmla="*/ 39757 h 151075"/>
              <a:gd name="connsiteX13" fmla="*/ 628153 w 691764"/>
              <a:gd name="connsiteY13" fmla="*/ 71562 h 151075"/>
              <a:gd name="connsiteX14" fmla="*/ 652007 w 691764"/>
              <a:gd name="connsiteY14" fmla="*/ 79513 h 151075"/>
              <a:gd name="connsiteX15" fmla="*/ 659959 w 691764"/>
              <a:gd name="connsiteY15" fmla="*/ 103367 h 151075"/>
              <a:gd name="connsiteX16" fmla="*/ 691764 w 691764"/>
              <a:gd name="connsiteY16" fmla="*/ 135172 h 15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1764" h="151075">
                <a:moveTo>
                  <a:pt x="0" y="151075"/>
                </a:moveTo>
                <a:cubicBezTo>
                  <a:pt x="15903" y="145774"/>
                  <a:pt x="32390" y="141980"/>
                  <a:pt x="47708" y="135172"/>
                </a:cubicBezTo>
                <a:cubicBezTo>
                  <a:pt x="56441" y="131291"/>
                  <a:pt x="62778" y="123034"/>
                  <a:pt x="71562" y="119270"/>
                </a:cubicBezTo>
                <a:cubicBezTo>
                  <a:pt x="81606" y="114965"/>
                  <a:pt x="93135" y="115155"/>
                  <a:pt x="103367" y="111318"/>
                </a:cubicBezTo>
                <a:cubicBezTo>
                  <a:pt x="114466" y="107156"/>
                  <a:pt x="124278" y="100085"/>
                  <a:pt x="135173" y="95416"/>
                </a:cubicBezTo>
                <a:cubicBezTo>
                  <a:pt x="142877" y="92115"/>
                  <a:pt x="151076" y="90115"/>
                  <a:pt x="159027" y="87465"/>
                </a:cubicBezTo>
                <a:cubicBezTo>
                  <a:pt x="166978" y="82164"/>
                  <a:pt x="174097" y="75326"/>
                  <a:pt x="182880" y="71562"/>
                </a:cubicBezTo>
                <a:cubicBezTo>
                  <a:pt x="255120" y="40602"/>
                  <a:pt x="167089" y="105940"/>
                  <a:pt x="278296" y="31805"/>
                </a:cubicBezTo>
                <a:cubicBezTo>
                  <a:pt x="286247" y="26504"/>
                  <a:pt x="293417" y="19784"/>
                  <a:pt x="302150" y="15903"/>
                </a:cubicBezTo>
                <a:cubicBezTo>
                  <a:pt x="317468" y="9095"/>
                  <a:pt x="349858" y="0"/>
                  <a:pt x="349858" y="0"/>
                </a:cubicBezTo>
                <a:cubicBezTo>
                  <a:pt x="409487" y="3139"/>
                  <a:pt x="491953" y="2976"/>
                  <a:pt x="556592" y="15903"/>
                </a:cubicBezTo>
                <a:cubicBezTo>
                  <a:pt x="564811" y="17547"/>
                  <a:pt x="572495" y="21204"/>
                  <a:pt x="580446" y="23854"/>
                </a:cubicBezTo>
                <a:cubicBezTo>
                  <a:pt x="588397" y="29155"/>
                  <a:pt x="597543" y="33000"/>
                  <a:pt x="604300" y="39757"/>
                </a:cubicBezTo>
                <a:cubicBezTo>
                  <a:pt x="613670" y="49128"/>
                  <a:pt x="617973" y="63078"/>
                  <a:pt x="628153" y="71562"/>
                </a:cubicBezTo>
                <a:cubicBezTo>
                  <a:pt x="634592" y="76928"/>
                  <a:pt x="644056" y="76863"/>
                  <a:pt x="652007" y="79513"/>
                </a:cubicBezTo>
                <a:cubicBezTo>
                  <a:pt x="654658" y="87464"/>
                  <a:pt x="654723" y="96822"/>
                  <a:pt x="659959" y="103367"/>
                </a:cubicBezTo>
                <a:cubicBezTo>
                  <a:pt x="711131" y="167331"/>
                  <a:pt x="665656" y="82957"/>
                  <a:pt x="691764" y="13517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Vývojový diagram: spojnica 28"/>
          <p:cNvSpPr/>
          <p:nvPr/>
        </p:nvSpPr>
        <p:spPr>
          <a:xfrm>
            <a:off x="653143" y="5974080"/>
            <a:ext cx="496388" cy="48768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Voľný tvar 29"/>
          <p:cNvSpPr/>
          <p:nvPr/>
        </p:nvSpPr>
        <p:spPr>
          <a:xfrm>
            <a:off x="687977" y="5529943"/>
            <a:ext cx="113212" cy="426720"/>
          </a:xfrm>
          <a:custGeom>
            <a:avLst/>
            <a:gdLst>
              <a:gd name="connsiteX0" fmla="*/ 113212 w 113212"/>
              <a:gd name="connsiteY0" fmla="*/ 426720 h 426720"/>
              <a:gd name="connsiteX1" fmla="*/ 95794 w 113212"/>
              <a:gd name="connsiteY1" fmla="*/ 330926 h 426720"/>
              <a:gd name="connsiteX2" fmla="*/ 78377 w 113212"/>
              <a:gd name="connsiteY2" fmla="*/ 287383 h 426720"/>
              <a:gd name="connsiteX3" fmla="*/ 34834 w 113212"/>
              <a:gd name="connsiteY3" fmla="*/ 165463 h 426720"/>
              <a:gd name="connsiteX4" fmla="*/ 17417 w 113212"/>
              <a:gd name="connsiteY4" fmla="*/ 60960 h 426720"/>
              <a:gd name="connsiteX5" fmla="*/ 0 w 113212"/>
              <a:gd name="connsiteY5" fmla="*/ 0 h 42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12" h="426720">
                <a:moveTo>
                  <a:pt x="113212" y="426720"/>
                </a:moveTo>
                <a:cubicBezTo>
                  <a:pt x="108678" y="394985"/>
                  <a:pt x="106060" y="361724"/>
                  <a:pt x="95794" y="330926"/>
                </a:cubicBezTo>
                <a:cubicBezTo>
                  <a:pt x="90851" y="316096"/>
                  <a:pt x="83635" y="302105"/>
                  <a:pt x="78377" y="287383"/>
                </a:cubicBezTo>
                <a:cubicBezTo>
                  <a:pt x="26606" y="142421"/>
                  <a:pt x="74232" y="263954"/>
                  <a:pt x="34834" y="165463"/>
                </a:cubicBezTo>
                <a:cubicBezTo>
                  <a:pt x="15264" y="8892"/>
                  <a:pt x="36598" y="156867"/>
                  <a:pt x="17417" y="60960"/>
                </a:cubicBezTo>
                <a:cubicBezTo>
                  <a:pt x="5688" y="2312"/>
                  <a:pt x="21741" y="2173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Voľný tvar 30"/>
          <p:cNvSpPr/>
          <p:nvPr/>
        </p:nvSpPr>
        <p:spPr>
          <a:xfrm>
            <a:off x="304800" y="5885148"/>
            <a:ext cx="296091" cy="176018"/>
          </a:xfrm>
          <a:custGeom>
            <a:avLst/>
            <a:gdLst>
              <a:gd name="connsiteX0" fmla="*/ 296091 w 296091"/>
              <a:gd name="connsiteY0" fmla="*/ 176018 h 176018"/>
              <a:gd name="connsiteX1" fmla="*/ 217714 w 296091"/>
              <a:gd name="connsiteY1" fmla="*/ 106349 h 176018"/>
              <a:gd name="connsiteX2" fmla="*/ 182880 w 296091"/>
              <a:gd name="connsiteY2" fmla="*/ 71515 h 176018"/>
              <a:gd name="connsiteX3" fmla="*/ 121920 w 296091"/>
              <a:gd name="connsiteY3" fmla="*/ 27972 h 176018"/>
              <a:gd name="connsiteX4" fmla="*/ 95794 w 296091"/>
              <a:gd name="connsiteY4" fmla="*/ 19263 h 176018"/>
              <a:gd name="connsiteX5" fmla="*/ 69669 w 296091"/>
              <a:gd name="connsiteY5" fmla="*/ 1846 h 176018"/>
              <a:gd name="connsiteX6" fmla="*/ 0 w 296091"/>
              <a:gd name="connsiteY6" fmla="*/ 1846 h 17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091" h="176018">
                <a:moveTo>
                  <a:pt x="296091" y="176018"/>
                </a:moveTo>
                <a:cubicBezTo>
                  <a:pt x="226094" y="88521"/>
                  <a:pt x="299587" y="170028"/>
                  <a:pt x="217714" y="106349"/>
                </a:cubicBezTo>
                <a:cubicBezTo>
                  <a:pt x="204752" y="96268"/>
                  <a:pt x="195238" y="82328"/>
                  <a:pt x="182880" y="71515"/>
                </a:cubicBezTo>
                <a:cubicBezTo>
                  <a:pt x="177617" y="66910"/>
                  <a:pt x="132760" y="33392"/>
                  <a:pt x="121920" y="27972"/>
                </a:cubicBezTo>
                <a:cubicBezTo>
                  <a:pt x="113709" y="23867"/>
                  <a:pt x="104005" y="23368"/>
                  <a:pt x="95794" y="19263"/>
                </a:cubicBezTo>
                <a:cubicBezTo>
                  <a:pt x="86433" y="14582"/>
                  <a:pt x="79966" y="3718"/>
                  <a:pt x="69669" y="1846"/>
                </a:cubicBezTo>
                <a:cubicBezTo>
                  <a:pt x="46821" y="-2308"/>
                  <a:pt x="23223" y="1846"/>
                  <a:pt x="0" y="184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Voľný tvar 31"/>
          <p:cNvSpPr/>
          <p:nvPr/>
        </p:nvSpPr>
        <p:spPr>
          <a:xfrm>
            <a:off x="148046" y="6357257"/>
            <a:ext cx="418011" cy="35106"/>
          </a:xfrm>
          <a:custGeom>
            <a:avLst/>
            <a:gdLst>
              <a:gd name="connsiteX0" fmla="*/ 418011 w 418011"/>
              <a:gd name="connsiteY0" fmla="*/ 0 h 35106"/>
              <a:gd name="connsiteX1" fmla="*/ 304800 w 418011"/>
              <a:gd name="connsiteY1" fmla="*/ 8709 h 35106"/>
              <a:gd name="connsiteX2" fmla="*/ 252548 w 418011"/>
              <a:gd name="connsiteY2" fmla="*/ 17417 h 35106"/>
              <a:gd name="connsiteX3" fmla="*/ 217714 w 418011"/>
              <a:gd name="connsiteY3" fmla="*/ 26126 h 35106"/>
              <a:gd name="connsiteX4" fmla="*/ 0 w 418011"/>
              <a:gd name="connsiteY4" fmla="*/ 34834 h 3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011" h="35106">
                <a:moveTo>
                  <a:pt x="418011" y="0"/>
                </a:moveTo>
                <a:cubicBezTo>
                  <a:pt x="380274" y="2903"/>
                  <a:pt x="342441" y="4747"/>
                  <a:pt x="304800" y="8709"/>
                </a:cubicBezTo>
                <a:cubicBezTo>
                  <a:pt x="287239" y="10557"/>
                  <a:pt x="269863" y="13954"/>
                  <a:pt x="252548" y="17417"/>
                </a:cubicBezTo>
                <a:cubicBezTo>
                  <a:pt x="240812" y="19764"/>
                  <a:pt x="229601" y="24728"/>
                  <a:pt x="217714" y="26126"/>
                </a:cubicBezTo>
                <a:cubicBezTo>
                  <a:pt x="120988" y="37506"/>
                  <a:pt x="95214" y="34834"/>
                  <a:pt x="0" y="3483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Voľný tvar 32"/>
          <p:cNvSpPr/>
          <p:nvPr/>
        </p:nvSpPr>
        <p:spPr>
          <a:xfrm>
            <a:off x="713968" y="6540137"/>
            <a:ext cx="43678" cy="269966"/>
          </a:xfrm>
          <a:custGeom>
            <a:avLst/>
            <a:gdLst>
              <a:gd name="connsiteX0" fmla="*/ 43678 w 43678"/>
              <a:gd name="connsiteY0" fmla="*/ 0 h 269966"/>
              <a:gd name="connsiteX1" fmla="*/ 34969 w 43678"/>
              <a:gd name="connsiteY1" fmla="*/ 43543 h 269966"/>
              <a:gd name="connsiteX2" fmla="*/ 17552 w 43678"/>
              <a:gd name="connsiteY2" fmla="*/ 69669 h 269966"/>
              <a:gd name="connsiteX3" fmla="*/ 8843 w 43678"/>
              <a:gd name="connsiteY3" fmla="*/ 139337 h 269966"/>
              <a:gd name="connsiteX4" fmla="*/ 135 w 43678"/>
              <a:gd name="connsiteY4" fmla="*/ 269966 h 269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78" h="269966">
                <a:moveTo>
                  <a:pt x="43678" y="0"/>
                </a:moveTo>
                <a:cubicBezTo>
                  <a:pt x="40775" y="14514"/>
                  <a:pt x="40166" y="29684"/>
                  <a:pt x="34969" y="43543"/>
                </a:cubicBezTo>
                <a:cubicBezTo>
                  <a:pt x="31294" y="53343"/>
                  <a:pt x="20306" y="59571"/>
                  <a:pt x="17552" y="69669"/>
                </a:cubicBezTo>
                <a:cubicBezTo>
                  <a:pt x="11394" y="92248"/>
                  <a:pt x="11577" y="116094"/>
                  <a:pt x="8843" y="139337"/>
                </a:cubicBezTo>
                <a:cubicBezTo>
                  <a:pt x="-1788" y="229703"/>
                  <a:pt x="135" y="194954"/>
                  <a:pt x="135" y="26996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Voľný tvar 33"/>
          <p:cNvSpPr/>
          <p:nvPr/>
        </p:nvSpPr>
        <p:spPr>
          <a:xfrm>
            <a:off x="1045029" y="6566263"/>
            <a:ext cx="183153" cy="200297"/>
          </a:xfrm>
          <a:custGeom>
            <a:avLst/>
            <a:gdLst>
              <a:gd name="connsiteX0" fmla="*/ 0 w 183153"/>
              <a:gd name="connsiteY0" fmla="*/ 0 h 200297"/>
              <a:gd name="connsiteX1" fmla="*/ 60960 w 183153"/>
              <a:gd name="connsiteY1" fmla="*/ 52251 h 200297"/>
              <a:gd name="connsiteX2" fmla="*/ 104502 w 183153"/>
              <a:gd name="connsiteY2" fmla="*/ 95794 h 200297"/>
              <a:gd name="connsiteX3" fmla="*/ 139337 w 183153"/>
              <a:gd name="connsiteY3" fmla="*/ 139337 h 200297"/>
              <a:gd name="connsiteX4" fmla="*/ 156754 w 183153"/>
              <a:gd name="connsiteY4" fmla="*/ 165463 h 200297"/>
              <a:gd name="connsiteX5" fmla="*/ 182880 w 183153"/>
              <a:gd name="connsiteY5" fmla="*/ 200297 h 20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153" h="200297">
                <a:moveTo>
                  <a:pt x="0" y="0"/>
                </a:moveTo>
                <a:cubicBezTo>
                  <a:pt x="11510" y="9208"/>
                  <a:pt x="47381" y="35277"/>
                  <a:pt x="60960" y="52251"/>
                </a:cubicBezTo>
                <a:cubicBezTo>
                  <a:pt x="94138" y="93722"/>
                  <a:pt x="59714" y="65935"/>
                  <a:pt x="104502" y="95794"/>
                </a:cubicBezTo>
                <a:cubicBezTo>
                  <a:pt x="121457" y="146657"/>
                  <a:pt x="99945" y="99945"/>
                  <a:pt x="139337" y="139337"/>
                </a:cubicBezTo>
                <a:cubicBezTo>
                  <a:pt x="146738" y="146738"/>
                  <a:pt x="149353" y="158062"/>
                  <a:pt x="156754" y="165463"/>
                </a:cubicBezTo>
                <a:cubicBezTo>
                  <a:pt x="187711" y="196420"/>
                  <a:pt x="182880" y="166690"/>
                  <a:pt x="182880" y="20029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Voľný tvar 34"/>
          <p:cNvSpPr/>
          <p:nvPr/>
        </p:nvSpPr>
        <p:spPr>
          <a:xfrm>
            <a:off x="1036320" y="5659418"/>
            <a:ext cx="217714" cy="262411"/>
          </a:xfrm>
          <a:custGeom>
            <a:avLst/>
            <a:gdLst>
              <a:gd name="connsiteX0" fmla="*/ 0 w 217714"/>
              <a:gd name="connsiteY0" fmla="*/ 262411 h 262411"/>
              <a:gd name="connsiteX1" fmla="*/ 26126 w 217714"/>
              <a:gd name="connsiteY1" fmla="*/ 218868 h 262411"/>
              <a:gd name="connsiteX2" fmla="*/ 34834 w 217714"/>
              <a:gd name="connsiteY2" fmla="*/ 192742 h 262411"/>
              <a:gd name="connsiteX3" fmla="*/ 60960 w 217714"/>
              <a:gd name="connsiteY3" fmla="*/ 157908 h 262411"/>
              <a:gd name="connsiteX4" fmla="*/ 78377 w 217714"/>
              <a:gd name="connsiteY4" fmla="*/ 131782 h 262411"/>
              <a:gd name="connsiteX5" fmla="*/ 121920 w 217714"/>
              <a:gd name="connsiteY5" fmla="*/ 79531 h 262411"/>
              <a:gd name="connsiteX6" fmla="*/ 130629 w 217714"/>
              <a:gd name="connsiteY6" fmla="*/ 53405 h 262411"/>
              <a:gd name="connsiteX7" fmla="*/ 182880 w 217714"/>
              <a:gd name="connsiteY7" fmla="*/ 18571 h 262411"/>
              <a:gd name="connsiteX8" fmla="*/ 200297 w 217714"/>
              <a:gd name="connsiteY8" fmla="*/ 1153 h 262411"/>
              <a:gd name="connsiteX9" fmla="*/ 217714 w 217714"/>
              <a:gd name="connsiteY9" fmla="*/ 1153 h 262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714" h="262411">
                <a:moveTo>
                  <a:pt x="0" y="262411"/>
                </a:moveTo>
                <a:cubicBezTo>
                  <a:pt x="8709" y="247897"/>
                  <a:pt x="18556" y="234008"/>
                  <a:pt x="26126" y="218868"/>
                </a:cubicBezTo>
                <a:cubicBezTo>
                  <a:pt x="30231" y="210657"/>
                  <a:pt x="30280" y="200712"/>
                  <a:pt x="34834" y="192742"/>
                </a:cubicBezTo>
                <a:cubicBezTo>
                  <a:pt x="42035" y="180140"/>
                  <a:pt x="52524" y="169719"/>
                  <a:pt x="60960" y="157908"/>
                </a:cubicBezTo>
                <a:cubicBezTo>
                  <a:pt x="67044" y="149391"/>
                  <a:pt x="73184" y="140869"/>
                  <a:pt x="78377" y="131782"/>
                </a:cubicBezTo>
                <a:cubicBezTo>
                  <a:pt x="105574" y="84187"/>
                  <a:pt x="80881" y="106890"/>
                  <a:pt x="121920" y="79531"/>
                </a:cubicBezTo>
                <a:cubicBezTo>
                  <a:pt x="124823" y="70822"/>
                  <a:pt x="124138" y="59896"/>
                  <a:pt x="130629" y="53405"/>
                </a:cubicBezTo>
                <a:cubicBezTo>
                  <a:pt x="145431" y="38603"/>
                  <a:pt x="168079" y="33373"/>
                  <a:pt x="182880" y="18571"/>
                </a:cubicBezTo>
                <a:cubicBezTo>
                  <a:pt x="188686" y="12765"/>
                  <a:pt x="192953" y="4825"/>
                  <a:pt x="200297" y="1153"/>
                </a:cubicBezTo>
                <a:cubicBezTo>
                  <a:pt x="205490" y="-1443"/>
                  <a:pt x="211908" y="1153"/>
                  <a:pt x="217714" y="115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Voľný tvar 35"/>
          <p:cNvSpPr/>
          <p:nvPr/>
        </p:nvSpPr>
        <p:spPr>
          <a:xfrm>
            <a:off x="1236617" y="6174377"/>
            <a:ext cx="381252" cy="17583"/>
          </a:xfrm>
          <a:custGeom>
            <a:avLst/>
            <a:gdLst>
              <a:gd name="connsiteX0" fmla="*/ 0 w 381252"/>
              <a:gd name="connsiteY0" fmla="*/ 0 h 17583"/>
              <a:gd name="connsiteX1" fmla="*/ 304800 w 381252"/>
              <a:gd name="connsiteY1" fmla="*/ 8709 h 17583"/>
              <a:gd name="connsiteX2" fmla="*/ 365760 w 381252"/>
              <a:gd name="connsiteY2" fmla="*/ 17417 h 1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252" h="17583">
                <a:moveTo>
                  <a:pt x="0" y="0"/>
                </a:moveTo>
                <a:cubicBezTo>
                  <a:pt x="101600" y="2903"/>
                  <a:pt x="203292" y="3503"/>
                  <a:pt x="304800" y="8709"/>
                </a:cubicBezTo>
                <a:cubicBezTo>
                  <a:pt x="515792" y="19529"/>
                  <a:pt x="205636" y="17417"/>
                  <a:pt x="365760" y="1741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Voľný tvar 36"/>
          <p:cNvSpPr/>
          <p:nvPr/>
        </p:nvSpPr>
        <p:spPr>
          <a:xfrm>
            <a:off x="1262743" y="6392091"/>
            <a:ext cx="235131" cy="104503"/>
          </a:xfrm>
          <a:custGeom>
            <a:avLst/>
            <a:gdLst>
              <a:gd name="connsiteX0" fmla="*/ 0 w 235131"/>
              <a:gd name="connsiteY0" fmla="*/ 0 h 104503"/>
              <a:gd name="connsiteX1" fmla="*/ 43543 w 235131"/>
              <a:gd name="connsiteY1" fmla="*/ 17418 h 104503"/>
              <a:gd name="connsiteX2" fmla="*/ 69668 w 235131"/>
              <a:gd name="connsiteY2" fmla="*/ 26126 h 104503"/>
              <a:gd name="connsiteX3" fmla="*/ 130628 w 235131"/>
              <a:gd name="connsiteY3" fmla="*/ 52252 h 104503"/>
              <a:gd name="connsiteX4" fmla="*/ 156754 w 235131"/>
              <a:gd name="connsiteY4" fmla="*/ 69669 h 104503"/>
              <a:gd name="connsiteX5" fmla="*/ 209006 w 235131"/>
              <a:gd name="connsiteY5" fmla="*/ 87086 h 104503"/>
              <a:gd name="connsiteX6" fmla="*/ 235131 w 235131"/>
              <a:gd name="connsiteY6" fmla="*/ 104503 h 104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131" h="104503">
                <a:moveTo>
                  <a:pt x="0" y="0"/>
                </a:moveTo>
                <a:cubicBezTo>
                  <a:pt x="14514" y="5806"/>
                  <a:pt x="28906" y="11929"/>
                  <a:pt x="43543" y="17418"/>
                </a:cubicBezTo>
                <a:cubicBezTo>
                  <a:pt x="52138" y="20641"/>
                  <a:pt x="61458" y="22021"/>
                  <a:pt x="69668" y="26126"/>
                </a:cubicBezTo>
                <a:cubicBezTo>
                  <a:pt x="129811" y="56197"/>
                  <a:pt x="58129" y="34126"/>
                  <a:pt x="130628" y="52252"/>
                </a:cubicBezTo>
                <a:cubicBezTo>
                  <a:pt x="139337" y="58058"/>
                  <a:pt x="147190" y="65418"/>
                  <a:pt x="156754" y="69669"/>
                </a:cubicBezTo>
                <a:cubicBezTo>
                  <a:pt x="173531" y="77125"/>
                  <a:pt x="209006" y="87086"/>
                  <a:pt x="209006" y="87086"/>
                </a:cubicBezTo>
                <a:lnTo>
                  <a:pt x="235131" y="10450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1178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4348" y="1016943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70C0"/>
                </a:solidFill>
              </a:rPr>
              <a:t>Existujú dvojice slov, ktorých význam závisí od dĺžky samohlásky.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4" name="Vývojový diagram: proces 3"/>
          <p:cNvSpPr/>
          <p:nvPr/>
        </p:nvSpPr>
        <p:spPr>
          <a:xfrm>
            <a:off x="1410789" y="2669871"/>
            <a:ext cx="9640388" cy="3312918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7030A0"/>
                </a:solidFill>
              </a:rPr>
              <a:t>Sud – súd</a:t>
            </a:r>
          </a:p>
          <a:p>
            <a:pPr algn="ctr"/>
            <a:endParaRPr lang="sk-SK" sz="2000" dirty="0"/>
          </a:p>
          <a:p>
            <a:pPr algn="ctr"/>
            <a:endParaRPr lang="sk-SK" sz="2000" dirty="0" smtClean="0"/>
          </a:p>
          <a:p>
            <a:pPr algn="ctr"/>
            <a:r>
              <a:rPr lang="sk-SK" sz="2000" dirty="0" smtClean="0"/>
              <a:t>Zastávka – zástavka  </a:t>
            </a:r>
          </a:p>
          <a:p>
            <a:pPr algn="ctr"/>
            <a:endParaRPr lang="sk-SK" sz="2000" dirty="0"/>
          </a:p>
          <a:p>
            <a:pPr algn="ctr"/>
            <a:endParaRPr lang="sk-SK" sz="2000" dirty="0" smtClean="0"/>
          </a:p>
          <a:p>
            <a:pPr algn="ctr"/>
            <a:r>
              <a:rPr lang="sk-SK" sz="2000" dirty="0" smtClean="0">
                <a:solidFill>
                  <a:schemeClr val="tx1"/>
                </a:solidFill>
              </a:rPr>
              <a:t>Bábka - babka</a:t>
            </a:r>
            <a:endParaRPr lang="sk-SK" sz="2000" dirty="0">
              <a:solidFill>
                <a:schemeClr val="tx1"/>
              </a:solidFill>
            </a:endParaRPr>
          </a:p>
        </p:txBody>
      </p:sp>
      <p:sp>
        <p:nvSpPr>
          <p:cNvPr id="6" name="Voľný tvar 5"/>
          <p:cNvSpPr/>
          <p:nvPr/>
        </p:nvSpPr>
        <p:spPr>
          <a:xfrm>
            <a:off x="4990011" y="3126377"/>
            <a:ext cx="333218" cy="113212"/>
          </a:xfrm>
          <a:custGeom>
            <a:avLst/>
            <a:gdLst>
              <a:gd name="connsiteX0" fmla="*/ 252549 w 333218"/>
              <a:gd name="connsiteY0" fmla="*/ 0 h 113212"/>
              <a:gd name="connsiteX1" fmla="*/ 182880 w 333218"/>
              <a:gd name="connsiteY1" fmla="*/ 17417 h 113212"/>
              <a:gd name="connsiteX2" fmla="*/ 156755 w 333218"/>
              <a:gd name="connsiteY2" fmla="*/ 34834 h 113212"/>
              <a:gd name="connsiteX3" fmla="*/ 104503 w 333218"/>
              <a:gd name="connsiteY3" fmla="*/ 43543 h 113212"/>
              <a:gd name="connsiteX4" fmla="*/ 78378 w 333218"/>
              <a:gd name="connsiteY4" fmla="*/ 52252 h 113212"/>
              <a:gd name="connsiteX5" fmla="*/ 0 w 333218"/>
              <a:gd name="connsiteY5" fmla="*/ 69669 h 113212"/>
              <a:gd name="connsiteX6" fmla="*/ 8709 w 333218"/>
              <a:gd name="connsiteY6" fmla="*/ 95794 h 113212"/>
              <a:gd name="connsiteX7" fmla="*/ 60960 w 333218"/>
              <a:gd name="connsiteY7" fmla="*/ 113212 h 113212"/>
              <a:gd name="connsiteX8" fmla="*/ 278675 w 333218"/>
              <a:gd name="connsiteY8" fmla="*/ 104503 h 113212"/>
              <a:gd name="connsiteX9" fmla="*/ 304800 w 333218"/>
              <a:gd name="connsiteY9" fmla="*/ 87086 h 113212"/>
              <a:gd name="connsiteX10" fmla="*/ 330926 w 333218"/>
              <a:gd name="connsiteY10" fmla="*/ 78377 h 113212"/>
              <a:gd name="connsiteX11" fmla="*/ 322218 w 333218"/>
              <a:gd name="connsiteY11" fmla="*/ 8709 h 113212"/>
              <a:gd name="connsiteX12" fmla="*/ 226423 w 333218"/>
              <a:gd name="connsiteY12" fmla="*/ 17417 h 113212"/>
              <a:gd name="connsiteX13" fmla="*/ 200298 w 333218"/>
              <a:gd name="connsiteY13" fmla="*/ 26126 h 113212"/>
              <a:gd name="connsiteX14" fmla="*/ 200298 w 333218"/>
              <a:gd name="connsiteY14" fmla="*/ 43543 h 11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3218" h="113212">
                <a:moveTo>
                  <a:pt x="252549" y="0"/>
                </a:moveTo>
                <a:cubicBezTo>
                  <a:pt x="235993" y="3311"/>
                  <a:pt x="200729" y="8493"/>
                  <a:pt x="182880" y="17417"/>
                </a:cubicBezTo>
                <a:cubicBezTo>
                  <a:pt x="173519" y="22098"/>
                  <a:pt x="166684" y="31524"/>
                  <a:pt x="156755" y="34834"/>
                </a:cubicBezTo>
                <a:cubicBezTo>
                  <a:pt x="140004" y="40418"/>
                  <a:pt x="121920" y="40640"/>
                  <a:pt x="104503" y="43543"/>
                </a:cubicBezTo>
                <a:cubicBezTo>
                  <a:pt x="95795" y="46446"/>
                  <a:pt x="87204" y="49730"/>
                  <a:pt x="78378" y="52252"/>
                </a:cubicBezTo>
                <a:cubicBezTo>
                  <a:pt x="49695" y="60447"/>
                  <a:pt x="29913" y="63686"/>
                  <a:pt x="0" y="69669"/>
                </a:cubicBezTo>
                <a:cubicBezTo>
                  <a:pt x="2903" y="78377"/>
                  <a:pt x="1239" y="90459"/>
                  <a:pt x="8709" y="95794"/>
                </a:cubicBezTo>
                <a:cubicBezTo>
                  <a:pt x="23649" y="106465"/>
                  <a:pt x="60960" y="113212"/>
                  <a:pt x="60960" y="113212"/>
                </a:cubicBezTo>
                <a:cubicBezTo>
                  <a:pt x="133532" y="110309"/>
                  <a:pt x="206459" y="112241"/>
                  <a:pt x="278675" y="104503"/>
                </a:cubicBezTo>
                <a:cubicBezTo>
                  <a:pt x="289082" y="103388"/>
                  <a:pt x="295439" y="91767"/>
                  <a:pt x="304800" y="87086"/>
                </a:cubicBezTo>
                <a:cubicBezTo>
                  <a:pt x="313011" y="82981"/>
                  <a:pt x="322217" y="81280"/>
                  <a:pt x="330926" y="78377"/>
                </a:cubicBezTo>
                <a:cubicBezTo>
                  <a:pt x="328023" y="55154"/>
                  <a:pt x="342433" y="20501"/>
                  <a:pt x="322218" y="8709"/>
                </a:cubicBezTo>
                <a:cubicBezTo>
                  <a:pt x="294522" y="-7447"/>
                  <a:pt x="258164" y="12883"/>
                  <a:pt x="226423" y="17417"/>
                </a:cubicBezTo>
                <a:cubicBezTo>
                  <a:pt x="217336" y="18715"/>
                  <a:pt x="206789" y="19635"/>
                  <a:pt x="200298" y="26126"/>
                </a:cubicBezTo>
                <a:lnTo>
                  <a:pt x="200298" y="43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 7"/>
          <p:cNvSpPr/>
          <p:nvPr/>
        </p:nvSpPr>
        <p:spPr>
          <a:xfrm>
            <a:off x="4850674" y="3178629"/>
            <a:ext cx="627098" cy="418011"/>
          </a:xfrm>
          <a:custGeom>
            <a:avLst/>
            <a:gdLst>
              <a:gd name="connsiteX0" fmla="*/ 487680 w 627098"/>
              <a:gd name="connsiteY0" fmla="*/ 0 h 418011"/>
              <a:gd name="connsiteX1" fmla="*/ 531223 w 627098"/>
              <a:gd name="connsiteY1" fmla="*/ 17417 h 418011"/>
              <a:gd name="connsiteX2" fmla="*/ 539932 w 627098"/>
              <a:gd name="connsiteY2" fmla="*/ 43542 h 418011"/>
              <a:gd name="connsiteX3" fmla="*/ 583475 w 627098"/>
              <a:gd name="connsiteY3" fmla="*/ 87085 h 418011"/>
              <a:gd name="connsiteX4" fmla="*/ 609600 w 627098"/>
              <a:gd name="connsiteY4" fmla="*/ 113211 h 418011"/>
              <a:gd name="connsiteX5" fmla="*/ 627017 w 627098"/>
              <a:gd name="connsiteY5" fmla="*/ 165462 h 418011"/>
              <a:gd name="connsiteX6" fmla="*/ 609600 w 627098"/>
              <a:gd name="connsiteY6" fmla="*/ 322217 h 418011"/>
              <a:gd name="connsiteX7" fmla="*/ 600892 w 627098"/>
              <a:gd name="connsiteY7" fmla="*/ 357051 h 418011"/>
              <a:gd name="connsiteX8" fmla="*/ 566057 w 627098"/>
              <a:gd name="connsiteY8" fmla="*/ 400594 h 418011"/>
              <a:gd name="connsiteX9" fmla="*/ 539932 w 627098"/>
              <a:gd name="connsiteY9" fmla="*/ 409302 h 418011"/>
              <a:gd name="connsiteX10" fmla="*/ 418012 w 627098"/>
              <a:gd name="connsiteY10" fmla="*/ 418011 h 418011"/>
              <a:gd name="connsiteX11" fmla="*/ 130629 w 627098"/>
              <a:gd name="connsiteY11" fmla="*/ 409302 h 418011"/>
              <a:gd name="connsiteX12" fmla="*/ 78377 w 627098"/>
              <a:gd name="connsiteY12" fmla="*/ 391885 h 418011"/>
              <a:gd name="connsiteX13" fmla="*/ 52252 w 627098"/>
              <a:gd name="connsiteY13" fmla="*/ 374468 h 418011"/>
              <a:gd name="connsiteX14" fmla="*/ 34835 w 627098"/>
              <a:gd name="connsiteY14" fmla="*/ 348342 h 418011"/>
              <a:gd name="connsiteX15" fmla="*/ 0 w 627098"/>
              <a:gd name="connsiteY15" fmla="*/ 304800 h 418011"/>
              <a:gd name="connsiteX16" fmla="*/ 17417 w 627098"/>
              <a:gd name="connsiteY16" fmla="*/ 156754 h 418011"/>
              <a:gd name="connsiteX17" fmla="*/ 26126 w 627098"/>
              <a:gd name="connsiteY17" fmla="*/ 130628 h 418011"/>
              <a:gd name="connsiteX18" fmla="*/ 52252 w 627098"/>
              <a:gd name="connsiteY18" fmla="*/ 121920 h 418011"/>
              <a:gd name="connsiteX19" fmla="*/ 69669 w 627098"/>
              <a:gd name="connsiteY19" fmla="*/ 104502 h 418011"/>
              <a:gd name="connsiteX20" fmla="*/ 87086 w 627098"/>
              <a:gd name="connsiteY20" fmla="*/ 78377 h 418011"/>
              <a:gd name="connsiteX21" fmla="*/ 191589 w 627098"/>
              <a:gd name="connsiteY21" fmla="*/ 26125 h 418011"/>
              <a:gd name="connsiteX22" fmla="*/ 217715 w 627098"/>
              <a:gd name="connsiteY22" fmla="*/ 26125 h 418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27098" h="418011">
                <a:moveTo>
                  <a:pt x="487680" y="0"/>
                </a:moveTo>
                <a:cubicBezTo>
                  <a:pt x="502194" y="5806"/>
                  <a:pt x="519214" y="7410"/>
                  <a:pt x="531223" y="17417"/>
                </a:cubicBezTo>
                <a:cubicBezTo>
                  <a:pt x="538275" y="23293"/>
                  <a:pt x="534424" y="36198"/>
                  <a:pt x="539932" y="43542"/>
                </a:cubicBezTo>
                <a:cubicBezTo>
                  <a:pt x="552248" y="59963"/>
                  <a:pt x="568961" y="72571"/>
                  <a:pt x="583475" y="87085"/>
                </a:cubicBezTo>
                <a:lnTo>
                  <a:pt x="609600" y="113211"/>
                </a:lnTo>
                <a:cubicBezTo>
                  <a:pt x="615406" y="130628"/>
                  <a:pt x="628238" y="147144"/>
                  <a:pt x="627017" y="165462"/>
                </a:cubicBezTo>
                <a:cubicBezTo>
                  <a:pt x="613045" y="375057"/>
                  <a:pt x="633088" y="240007"/>
                  <a:pt x="609600" y="322217"/>
                </a:cubicBezTo>
                <a:cubicBezTo>
                  <a:pt x="606312" y="333725"/>
                  <a:pt x="605607" y="346050"/>
                  <a:pt x="600892" y="357051"/>
                </a:cubicBezTo>
                <a:cubicBezTo>
                  <a:pt x="596784" y="366637"/>
                  <a:pt x="576863" y="394111"/>
                  <a:pt x="566057" y="400594"/>
                </a:cubicBezTo>
                <a:cubicBezTo>
                  <a:pt x="558186" y="405317"/>
                  <a:pt x="549048" y="408229"/>
                  <a:pt x="539932" y="409302"/>
                </a:cubicBezTo>
                <a:cubicBezTo>
                  <a:pt x="499468" y="414063"/>
                  <a:pt x="458652" y="415108"/>
                  <a:pt x="418012" y="418011"/>
                </a:cubicBezTo>
                <a:cubicBezTo>
                  <a:pt x="322218" y="415108"/>
                  <a:pt x="226185" y="416653"/>
                  <a:pt x="130629" y="409302"/>
                </a:cubicBezTo>
                <a:cubicBezTo>
                  <a:pt x="112324" y="407894"/>
                  <a:pt x="93653" y="402069"/>
                  <a:pt x="78377" y="391885"/>
                </a:cubicBezTo>
                <a:lnTo>
                  <a:pt x="52252" y="374468"/>
                </a:lnTo>
                <a:cubicBezTo>
                  <a:pt x="46446" y="365759"/>
                  <a:pt x="41373" y="356515"/>
                  <a:pt x="34835" y="348342"/>
                </a:cubicBezTo>
                <a:cubicBezTo>
                  <a:pt x="-14807" y="286290"/>
                  <a:pt x="53614" y="385219"/>
                  <a:pt x="0" y="304800"/>
                </a:cubicBezTo>
                <a:cubicBezTo>
                  <a:pt x="6648" y="218373"/>
                  <a:pt x="472" y="216063"/>
                  <a:pt x="17417" y="156754"/>
                </a:cubicBezTo>
                <a:cubicBezTo>
                  <a:pt x="19939" y="147927"/>
                  <a:pt x="19635" y="137119"/>
                  <a:pt x="26126" y="130628"/>
                </a:cubicBezTo>
                <a:cubicBezTo>
                  <a:pt x="32617" y="124137"/>
                  <a:pt x="43543" y="124823"/>
                  <a:pt x="52252" y="121920"/>
                </a:cubicBezTo>
                <a:cubicBezTo>
                  <a:pt x="58058" y="116114"/>
                  <a:pt x="64540" y="110913"/>
                  <a:pt x="69669" y="104502"/>
                </a:cubicBezTo>
                <a:cubicBezTo>
                  <a:pt x="76207" y="96329"/>
                  <a:pt x="79209" y="85269"/>
                  <a:pt x="87086" y="78377"/>
                </a:cubicBezTo>
                <a:cubicBezTo>
                  <a:pt x="107216" y="60763"/>
                  <a:pt x="161049" y="26125"/>
                  <a:pt x="191589" y="26125"/>
                </a:cubicBezTo>
                <a:lnTo>
                  <a:pt x="217715" y="261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Voľný tvar 8"/>
          <p:cNvSpPr/>
          <p:nvPr/>
        </p:nvSpPr>
        <p:spPr>
          <a:xfrm>
            <a:off x="4990011" y="3248297"/>
            <a:ext cx="52252" cy="339634"/>
          </a:xfrm>
          <a:custGeom>
            <a:avLst/>
            <a:gdLst>
              <a:gd name="connsiteX0" fmla="*/ 52252 w 52252"/>
              <a:gd name="connsiteY0" fmla="*/ 0 h 339634"/>
              <a:gd name="connsiteX1" fmla="*/ 8709 w 52252"/>
              <a:gd name="connsiteY1" fmla="*/ 26126 h 339634"/>
              <a:gd name="connsiteX2" fmla="*/ 0 w 52252"/>
              <a:gd name="connsiteY2" fmla="*/ 52252 h 339634"/>
              <a:gd name="connsiteX3" fmla="*/ 8709 w 52252"/>
              <a:gd name="connsiteY3" fmla="*/ 296092 h 339634"/>
              <a:gd name="connsiteX4" fmla="*/ 17418 w 52252"/>
              <a:gd name="connsiteY4" fmla="*/ 322217 h 339634"/>
              <a:gd name="connsiteX5" fmla="*/ 34835 w 52252"/>
              <a:gd name="connsiteY5" fmla="*/ 339634 h 33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52" h="339634">
                <a:moveTo>
                  <a:pt x="52252" y="0"/>
                </a:moveTo>
                <a:cubicBezTo>
                  <a:pt x="37738" y="8709"/>
                  <a:pt x="20678" y="14157"/>
                  <a:pt x="8709" y="26126"/>
                </a:cubicBezTo>
                <a:cubicBezTo>
                  <a:pt x="2218" y="32617"/>
                  <a:pt x="0" y="43072"/>
                  <a:pt x="0" y="52252"/>
                </a:cubicBezTo>
                <a:cubicBezTo>
                  <a:pt x="0" y="133584"/>
                  <a:pt x="3472" y="214929"/>
                  <a:pt x="8709" y="296092"/>
                </a:cubicBezTo>
                <a:cubicBezTo>
                  <a:pt x="9300" y="305252"/>
                  <a:pt x="12695" y="314346"/>
                  <a:pt x="17418" y="322217"/>
                </a:cubicBezTo>
                <a:cubicBezTo>
                  <a:pt x="21642" y="329257"/>
                  <a:pt x="29029" y="333828"/>
                  <a:pt x="34835" y="33963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Voľný tvar 9"/>
          <p:cNvSpPr/>
          <p:nvPr/>
        </p:nvSpPr>
        <p:spPr>
          <a:xfrm>
            <a:off x="5172891" y="3222171"/>
            <a:ext cx="52252" cy="384341"/>
          </a:xfrm>
          <a:custGeom>
            <a:avLst/>
            <a:gdLst>
              <a:gd name="connsiteX0" fmla="*/ 0 w 52252"/>
              <a:gd name="connsiteY0" fmla="*/ 0 h 384341"/>
              <a:gd name="connsiteX1" fmla="*/ 26126 w 52252"/>
              <a:gd name="connsiteY1" fmla="*/ 95795 h 384341"/>
              <a:gd name="connsiteX2" fmla="*/ 34835 w 52252"/>
              <a:gd name="connsiteY2" fmla="*/ 121920 h 384341"/>
              <a:gd name="connsiteX3" fmla="*/ 43543 w 52252"/>
              <a:gd name="connsiteY3" fmla="*/ 209006 h 384341"/>
              <a:gd name="connsiteX4" fmla="*/ 52252 w 52252"/>
              <a:gd name="connsiteY4" fmla="*/ 243840 h 384341"/>
              <a:gd name="connsiteX5" fmla="*/ 43543 w 52252"/>
              <a:gd name="connsiteY5" fmla="*/ 383178 h 384341"/>
              <a:gd name="connsiteX6" fmla="*/ 43543 w 52252"/>
              <a:gd name="connsiteY6" fmla="*/ 365760 h 38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252" h="384341">
                <a:moveTo>
                  <a:pt x="0" y="0"/>
                </a:moveTo>
                <a:cubicBezTo>
                  <a:pt x="12309" y="61542"/>
                  <a:pt x="4029" y="29506"/>
                  <a:pt x="26126" y="95795"/>
                </a:cubicBezTo>
                <a:lnTo>
                  <a:pt x="34835" y="121920"/>
                </a:lnTo>
                <a:cubicBezTo>
                  <a:pt x="37738" y="150949"/>
                  <a:pt x="39417" y="180126"/>
                  <a:pt x="43543" y="209006"/>
                </a:cubicBezTo>
                <a:cubicBezTo>
                  <a:pt x="45236" y="220854"/>
                  <a:pt x="52252" y="231871"/>
                  <a:pt x="52252" y="243840"/>
                </a:cubicBezTo>
                <a:cubicBezTo>
                  <a:pt x="52252" y="290377"/>
                  <a:pt x="46859" y="336760"/>
                  <a:pt x="43543" y="383178"/>
                </a:cubicBezTo>
                <a:cubicBezTo>
                  <a:pt x="43129" y="388969"/>
                  <a:pt x="43543" y="371566"/>
                  <a:pt x="43543" y="36576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Voľný tvar 10"/>
          <p:cNvSpPr/>
          <p:nvPr/>
        </p:nvSpPr>
        <p:spPr>
          <a:xfrm>
            <a:off x="5338354" y="3187337"/>
            <a:ext cx="78519" cy="374469"/>
          </a:xfrm>
          <a:custGeom>
            <a:avLst/>
            <a:gdLst>
              <a:gd name="connsiteX0" fmla="*/ 0 w 78519"/>
              <a:gd name="connsiteY0" fmla="*/ 0 h 374469"/>
              <a:gd name="connsiteX1" fmla="*/ 26126 w 78519"/>
              <a:gd name="connsiteY1" fmla="*/ 148046 h 374469"/>
              <a:gd name="connsiteX2" fmla="*/ 34835 w 78519"/>
              <a:gd name="connsiteY2" fmla="*/ 174172 h 374469"/>
              <a:gd name="connsiteX3" fmla="*/ 60960 w 78519"/>
              <a:gd name="connsiteY3" fmla="*/ 209006 h 374469"/>
              <a:gd name="connsiteX4" fmla="*/ 78377 w 78519"/>
              <a:gd name="connsiteY4" fmla="*/ 261257 h 374469"/>
              <a:gd name="connsiteX5" fmla="*/ 69669 w 78519"/>
              <a:gd name="connsiteY5" fmla="*/ 374469 h 37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19" h="374469">
                <a:moveTo>
                  <a:pt x="0" y="0"/>
                </a:moveTo>
                <a:cubicBezTo>
                  <a:pt x="10371" y="114074"/>
                  <a:pt x="-1430" y="65378"/>
                  <a:pt x="26126" y="148046"/>
                </a:cubicBezTo>
                <a:cubicBezTo>
                  <a:pt x="29029" y="156755"/>
                  <a:pt x="29327" y="166828"/>
                  <a:pt x="34835" y="174172"/>
                </a:cubicBezTo>
                <a:lnTo>
                  <a:pt x="60960" y="209006"/>
                </a:lnTo>
                <a:cubicBezTo>
                  <a:pt x="66766" y="226423"/>
                  <a:pt x="80039" y="242973"/>
                  <a:pt x="78377" y="261257"/>
                </a:cubicBezTo>
                <a:cubicBezTo>
                  <a:pt x="69143" y="362834"/>
                  <a:pt x="69669" y="324989"/>
                  <a:pt x="69669" y="3744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Voľný tvar 11"/>
          <p:cNvSpPr/>
          <p:nvPr/>
        </p:nvSpPr>
        <p:spPr>
          <a:xfrm>
            <a:off x="3805646" y="3814354"/>
            <a:ext cx="966651" cy="648367"/>
          </a:xfrm>
          <a:custGeom>
            <a:avLst/>
            <a:gdLst>
              <a:gd name="connsiteX0" fmla="*/ 200297 w 966651"/>
              <a:gd name="connsiteY0" fmla="*/ 627017 h 648367"/>
              <a:gd name="connsiteX1" fmla="*/ 731520 w 966651"/>
              <a:gd name="connsiteY1" fmla="*/ 635726 h 648367"/>
              <a:gd name="connsiteX2" fmla="*/ 966651 w 966651"/>
              <a:gd name="connsiteY2" fmla="*/ 635726 h 648367"/>
              <a:gd name="connsiteX3" fmla="*/ 940525 w 966651"/>
              <a:gd name="connsiteY3" fmla="*/ 522515 h 648367"/>
              <a:gd name="connsiteX4" fmla="*/ 923108 w 966651"/>
              <a:gd name="connsiteY4" fmla="*/ 470263 h 648367"/>
              <a:gd name="connsiteX5" fmla="*/ 905691 w 966651"/>
              <a:gd name="connsiteY5" fmla="*/ 400595 h 648367"/>
              <a:gd name="connsiteX6" fmla="*/ 896983 w 966651"/>
              <a:gd name="connsiteY6" fmla="*/ 374469 h 648367"/>
              <a:gd name="connsiteX7" fmla="*/ 879565 w 966651"/>
              <a:gd name="connsiteY7" fmla="*/ 278675 h 648367"/>
              <a:gd name="connsiteX8" fmla="*/ 870857 w 966651"/>
              <a:gd name="connsiteY8" fmla="*/ 252549 h 648367"/>
              <a:gd name="connsiteX9" fmla="*/ 853440 w 966651"/>
              <a:gd name="connsiteY9" fmla="*/ 191589 h 648367"/>
              <a:gd name="connsiteX10" fmla="*/ 836023 w 966651"/>
              <a:gd name="connsiteY10" fmla="*/ 148046 h 648367"/>
              <a:gd name="connsiteX11" fmla="*/ 818605 w 966651"/>
              <a:gd name="connsiteY11" fmla="*/ 78377 h 648367"/>
              <a:gd name="connsiteX12" fmla="*/ 801188 w 966651"/>
              <a:gd name="connsiteY12" fmla="*/ 0 h 648367"/>
              <a:gd name="connsiteX13" fmla="*/ 209005 w 966651"/>
              <a:gd name="connsiteY13" fmla="*/ 17417 h 648367"/>
              <a:gd name="connsiteX14" fmla="*/ 156754 w 966651"/>
              <a:gd name="connsiteY14" fmla="*/ 34835 h 648367"/>
              <a:gd name="connsiteX15" fmla="*/ 0 w 966651"/>
              <a:gd name="connsiteY15" fmla="*/ 43543 h 648367"/>
              <a:gd name="connsiteX16" fmla="*/ 43543 w 966651"/>
              <a:gd name="connsiteY16" fmla="*/ 87086 h 648367"/>
              <a:gd name="connsiteX17" fmla="*/ 60960 w 966651"/>
              <a:gd name="connsiteY17" fmla="*/ 113212 h 648367"/>
              <a:gd name="connsiteX18" fmla="*/ 104503 w 966651"/>
              <a:gd name="connsiteY18" fmla="*/ 156755 h 648367"/>
              <a:gd name="connsiteX19" fmla="*/ 121920 w 966651"/>
              <a:gd name="connsiteY19" fmla="*/ 209006 h 648367"/>
              <a:gd name="connsiteX20" fmla="*/ 139337 w 966651"/>
              <a:gd name="connsiteY20" fmla="*/ 287383 h 648367"/>
              <a:gd name="connsiteX21" fmla="*/ 156754 w 966651"/>
              <a:gd name="connsiteY21" fmla="*/ 365760 h 648367"/>
              <a:gd name="connsiteX22" fmla="*/ 165463 w 966651"/>
              <a:gd name="connsiteY22" fmla="*/ 435429 h 648367"/>
              <a:gd name="connsiteX23" fmla="*/ 174171 w 966651"/>
              <a:gd name="connsiteY23" fmla="*/ 496389 h 648367"/>
              <a:gd name="connsiteX24" fmla="*/ 182880 w 966651"/>
              <a:gd name="connsiteY24" fmla="*/ 548640 h 648367"/>
              <a:gd name="connsiteX25" fmla="*/ 191588 w 966651"/>
              <a:gd name="connsiteY25" fmla="*/ 574766 h 648367"/>
              <a:gd name="connsiteX26" fmla="*/ 200297 w 966651"/>
              <a:gd name="connsiteY26" fmla="*/ 627017 h 6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66651" h="648367">
                <a:moveTo>
                  <a:pt x="200297" y="627017"/>
                </a:moveTo>
                <a:cubicBezTo>
                  <a:pt x="290285" y="637177"/>
                  <a:pt x="554494" y="630668"/>
                  <a:pt x="731520" y="635726"/>
                </a:cubicBezTo>
                <a:cubicBezTo>
                  <a:pt x="989838" y="643107"/>
                  <a:pt x="528966" y="660043"/>
                  <a:pt x="966651" y="635726"/>
                </a:cubicBezTo>
                <a:cubicBezTo>
                  <a:pt x="922521" y="503337"/>
                  <a:pt x="974439" y="669476"/>
                  <a:pt x="940525" y="522515"/>
                </a:cubicBezTo>
                <a:cubicBezTo>
                  <a:pt x="936397" y="504626"/>
                  <a:pt x="927561" y="488074"/>
                  <a:pt x="923108" y="470263"/>
                </a:cubicBezTo>
                <a:cubicBezTo>
                  <a:pt x="917302" y="447040"/>
                  <a:pt x="913260" y="423304"/>
                  <a:pt x="905691" y="400595"/>
                </a:cubicBezTo>
                <a:cubicBezTo>
                  <a:pt x="902788" y="391886"/>
                  <a:pt x="899209" y="383375"/>
                  <a:pt x="896983" y="374469"/>
                </a:cubicBezTo>
                <a:cubicBezTo>
                  <a:pt x="881133" y="311068"/>
                  <a:pt x="895095" y="348561"/>
                  <a:pt x="879565" y="278675"/>
                </a:cubicBezTo>
                <a:cubicBezTo>
                  <a:pt x="877574" y="269714"/>
                  <a:pt x="873379" y="261375"/>
                  <a:pt x="870857" y="252549"/>
                </a:cubicBezTo>
                <a:cubicBezTo>
                  <a:pt x="859882" y="214135"/>
                  <a:pt x="865963" y="224985"/>
                  <a:pt x="853440" y="191589"/>
                </a:cubicBezTo>
                <a:cubicBezTo>
                  <a:pt x="847951" y="176952"/>
                  <a:pt x="840620" y="162987"/>
                  <a:pt x="836023" y="148046"/>
                </a:cubicBezTo>
                <a:cubicBezTo>
                  <a:pt x="828983" y="125167"/>
                  <a:pt x="824411" y="101600"/>
                  <a:pt x="818605" y="78377"/>
                </a:cubicBezTo>
                <a:cubicBezTo>
                  <a:pt x="806311" y="29200"/>
                  <a:pt x="812240" y="55259"/>
                  <a:pt x="801188" y="0"/>
                </a:cubicBezTo>
                <a:cubicBezTo>
                  <a:pt x="581275" y="54981"/>
                  <a:pt x="853166" y="-10190"/>
                  <a:pt x="209005" y="17417"/>
                </a:cubicBezTo>
                <a:cubicBezTo>
                  <a:pt x="190663" y="18203"/>
                  <a:pt x="175085" y="33817"/>
                  <a:pt x="156754" y="34835"/>
                </a:cubicBezTo>
                <a:lnTo>
                  <a:pt x="0" y="43543"/>
                </a:lnTo>
                <a:cubicBezTo>
                  <a:pt x="46445" y="113212"/>
                  <a:pt x="-14514" y="29029"/>
                  <a:pt x="43543" y="87086"/>
                </a:cubicBezTo>
                <a:cubicBezTo>
                  <a:pt x="50944" y="94487"/>
                  <a:pt x="54068" y="105335"/>
                  <a:pt x="60960" y="113212"/>
                </a:cubicBezTo>
                <a:cubicBezTo>
                  <a:pt x="74477" y="128660"/>
                  <a:pt x="104503" y="156755"/>
                  <a:pt x="104503" y="156755"/>
                </a:cubicBezTo>
                <a:cubicBezTo>
                  <a:pt x="110309" y="174172"/>
                  <a:pt x="117467" y="191195"/>
                  <a:pt x="121920" y="209006"/>
                </a:cubicBezTo>
                <a:cubicBezTo>
                  <a:pt x="143157" y="293958"/>
                  <a:pt x="117226" y="187881"/>
                  <a:pt x="139337" y="287383"/>
                </a:cubicBezTo>
                <a:cubicBezTo>
                  <a:pt x="148003" y="326378"/>
                  <a:pt x="150190" y="323093"/>
                  <a:pt x="156754" y="365760"/>
                </a:cubicBezTo>
                <a:cubicBezTo>
                  <a:pt x="160313" y="388892"/>
                  <a:pt x="162370" y="412231"/>
                  <a:pt x="165463" y="435429"/>
                </a:cubicBezTo>
                <a:cubicBezTo>
                  <a:pt x="168176" y="455775"/>
                  <a:pt x="171050" y="476101"/>
                  <a:pt x="174171" y="496389"/>
                </a:cubicBezTo>
                <a:cubicBezTo>
                  <a:pt x="176856" y="513841"/>
                  <a:pt x="179050" y="531403"/>
                  <a:pt x="182880" y="548640"/>
                </a:cubicBezTo>
                <a:cubicBezTo>
                  <a:pt x="184871" y="557601"/>
                  <a:pt x="190449" y="565657"/>
                  <a:pt x="191588" y="574766"/>
                </a:cubicBezTo>
                <a:cubicBezTo>
                  <a:pt x="193388" y="589168"/>
                  <a:pt x="110309" y="616857"/>
                  <a:pt x="200297" y="62701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Voľný tvar 12"/>
          <p:cNvSpPr/>
          <p:nvPr/>
        </p:nvSpPr>
        <p:spPr>
          <a:xfrm>
            <a:off x="3971109" y="4004873"/>
            <a:ext cx="705394" cy="35904"/>
          </a:xfrm>
          <a:custGeom>
            <a:avLst/>
            <a:gdLst>
              <a:gd name="connsiteX0" fmla="*/ 0 w 705394"/>
              <a:gd name="connsiteY0" fmla="*/ 35904 h 35904"/>
              <a:gd name="connsiteX1" fmla="*/ 191588 w 705394"/>
              <a:gd name="connsiteY1" fmla="*/ 18487 h 35904"/>
              <a:gd name="connsiteX2" fmla="*/ 296091 w 705394"/>
              <a:gd name="connsiteY2" fmla="*/ 9778 h 35904"/>
              <a:gd name="connsiteX3" fmla="*/ 365760 w 705394"/>
              <a:gd name="connsiteY3" fmla="*/ 1070 h 35904"/>
              <a:gd name="connsiteX4" fmla="*/ 705394 w 705394"/>
              <a:gd name="connsiteY4" fmla="*/ 1070 h 3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394" h="35904">
                <a:moveTo>
                  <a:pt x="0" y="35904"/>
                </a:moveTo>
                <a:cubicBezTo>
                  <a:pt x="284099" y="14052"/>
                  <a:pt x="-24888" y="39105"/>
                  <a:pt x="191588" y="18487"/>
                </a:cubicBezTo>
                <a:cubicBezTo>
                  <a:pt x="226386" y="15173"/>
                  <a:pt x="261309" y="13256"/>
                  <a:pt x="296091" y="9778"/>
                </a:cubicBezTo>
                <a:cubicBezTo>
                  <a:pt x="319379" y="7449"/>
                  <a:pt x="342362" y="1568"/>
                  <a:pt x="365760" y="1070"/>
                </a:cubicBezTo>
                <a:cubicBezTo>
                  <a:pt x="478946" y="-1338"/>
                  <a:pt x="592183" y="1070"/>
                  <a:pt x="705394" y="107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Voľný tvar 13"/>
          <p:cNvSpPr/>
          <p:nvPr/>
        </p:nvSpPr>
        <p:spPr>
          <a:xfrm>
            <a:off x="3849189" y="3692434"/>
            <a:ext cx="1219200" cy="165463"/>
          </a:xfrm>
          <a:custGeom>
            <a:avLst/>
            <a:gdLst>
              <a:gd name="connsiteX0" fmla="*/ 0 w 1219200"/>
              <a:gd name="connsiteY0" fmla="*/ 165463 h 165463"/>
              <a:gd name="connsiteX1" fmla="*/ 43542 w 1219200"/>
              <a:gd name="connsiteY1" fmla="*/ 156755 h 165463"/>
              <a:gd name="connsiteX2" fmla="*/ 95794 w 1219200"/>
              <a:gd name="connsiteY2" fmla="*/ 139337 h 165463"/>
              <a:gd name="connsiteX3" fmla="*/ 121920 w 1219200"/>
              <a:gd name="connsiteY3" fmla="*/ 130629 h 165463"/>
              <a:gd name="connsiteX4" fmla="*/ 174171 w 1219200"/>
              <a:gd name="connsiteY4" fmla="*/ 121920 h 165463"/>
              <a:gd name="connsiteX5" fmla="*/ 226422 w 1219200"/>
              <a:gd name="connsiteY5" fmla="*/ 104503 h 165463"/>
              <a:gd name="connsiteX6" fmla="*/ 261257 w 1219200"/>
              <a:gd name="connsiteY6" fmla="*/ 95795 h 165463"/>
              <a:gd name="connsiteX7" fmla="*/ 287382 w 1219200"/>
              <a:gd name="connsiteY7" fmla="*/ 87086 h 165463"/>
              <a:gd name="connsiteX8" fmla="*/ 374468 w 1219200"/>
              <a:gd name="connsiteY8" fmla="*/ 60960 h 165463"/>
              <a:gd name="connsiteX9" fmla="*/ 400594 w 1219200"/>
              <a:gd name="connsiteY9" fmla="*/ 52252 h 165463"/>
              <a:gd name="connsiteX10" fmla="*/ 426720 w 1219200"/>
              <a:gd name="connsiteY10" fmla="*/ 34835 h 165463"/>
              <a:gd name="connsiteX11" fmla="*/ 478971 w 1219200"/>
              <a:gd name="connsiteY11" fmla="*/ 17417 h 165463"/>
              <a:gd name="connsiteX12" fmla="*/ 505097 w 1219200"/>
              <a:gd name="connsiteY12" fmla="*/ 0 h 165463"/>
              <a:gd name="connsiteX13" fmla="*/ 609600 w 1219200"/>
              <a:gd name="connsiteY13" fmla="*/ 8709 h 165463"/>
              <a:gd name="connsiteX14" fmla="*/ 844731 w 1219200"/>
              <a:gd name="connsiteY14" fmla="*/ 17417 h 165463"/>
              <a:gd name="connsiteX15" fmla="*/ 870857 w 1219200"/>
              <a:gd name="connsiteY15" fmla="*/ 26126 h 165463"/>
              <a:gd name="connsiteX16" fmla="*/ 931817 w 1219200"/>
              <a:gd name="connsiteY16" fmla="*/ 34835 h 165463"/>
              <a:gd name="connsiteX17" fmla="*/ 966651 w 1219200"/>
              <a:gd name="connsiteY17" fmla="*/ 43543 h 165463"/>
              <a:gd name="connsiteX18" fmla="*/ 1219200 w 1219200"/>
              <a:gd name="connsiteY18" fmla="*/ 60960 h 165463"/>
              <a:gd name="connsiteX19" fmla="*/ 1166948 w 1219200"/>
              <a:gd name="connsiteY19" fmla="*/ 87086 h 165463"/>
              <a:gd name="connsiteX20" fmla="*/ 1114697 w 1219200"/>
              <a:gd name="connsiteY20" fmla="*/ 104503 h 165463"/>
              <a:gd name="connsiteX21" fmla="*/ 879565 w 1219200"/>
              <a:gd name="connsiteY21" fmla="*/ 121920 h 165463"/>
              <a:gd name="connsiteX22" fmla="*/ 827314 w 1219200"/>
              <a:gd name="connsiteY22" fmla="*/ 130629 h 165463"/>
              <a:gd name="connsiteX23" fmla="*/ 801188 w 1219200"/>
              <a:gd name="connsiteY23" fmla="*/ 139337 h 165463"/>
              <a:gd name="connsiteX24" fmla="*/ 757645 w 1219200"/>
              <a:gd name="connsiteY24" fmla="*/ 139337 h 16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9200" h="165463">
                <a:moveTo>
                  <a:pt x="0" y="165463"/>
                </a:moveTo>
                <a:cubicBezTo>
                  <a:pt x="14514" y="162560"/>
                  <a:pt x="29262" y="160650"/>
                  <a:pt x="43542" y="156755"/>
                </a:cubicBezTo>
                <a:cubicBezTo>
                  <a:pt x="61255" y="151924"/>
                  <a:pt x="78377" y="145143"/>
                  <a:pt x="95794" y="139337"/>
                </a:cubicBezTo>
                <a:cubicBezTo>
                  <a:pt x="104503" y="136434"/>
                  <a:pt x="112865" y="132138"/>
                  <a:pt x="121920" y="130629"/>
                </a:cubicBezTo>
                <a:cubicBezTo>
                  <a:pt x="139337" y="127726"/>
                  <a:pt x="157041" y="126203"/>
                  <a:pt x="174171" y="121920"/>
                </a:cubicBezTo>
                <a:cubicBezTo>
                  <a:pt x="191982" y="117467"/>
                  <a:pt x="208611" y="108955"/>
                  <a:pt x="226422" y="104503"/>
                </a:cubicBezTo>
                <a:cubicBezTo>
                  <a:pt x="238034" y="101600"/>
                  <a:pt x="249749" y="99083"/>
                  <a:pt x="261257" y="95795"/>
                </a:cubicBezTo>
                <a:cubicBezTo>
                  <a:pt x="270083" y="93273"/>
                  <a:pt x="278556" y="89608"/>
                  <a:pt x="287382" y="87086"/>
                </a:cubicBezTo>
                <a:cubicBezTo>
                  <a:pt x="379546" y="60752"/>
                  <a:pt x="250246" y="102366"/>
                  <a:pt x="374468" y="60960"/>
                </a:cubicBezTo>
                <a:lnTo>
                  <a:pt x="400594" y="52252"/>
                </a:lnTo>
                <a:cubicBezTo>
                  <a:pt x="409303" y="46446"/>
                  <a:pt x="417156" y="39086"/>
                  <a:pt x="426720" y="34835"/>
                </a:cubicBezTo>
                <a:cubicBezTo>
                  <a:pt x="443497" y="27378"/>
                  <a:pt x="463695" y="27601"/>
                  <a:pt x="478971" y="17417"/>
                </a:cubicBezTo>
                <a:lnTo>
                  <a:pt x="505097" y="0"/>
                </a:lnTo>
                <a:cubicBezTo>
                  <a:pt x="539931" y="2903"/>
                  <a:pt x="574691" y="6919"/>
                  <a:pt x="609600" y="8709"/>
                </a:cubicBezTo>
                <a:cubicBezTo>
                  <a:pt x="687928" y="12726"/>
                  <a:pt x="766474" y="12200"/>
                  <a:pt x="844731" y="17417"/>
                </a:cubicBezTo>
                <a:cubicBezTo>
                  <a:pt x="853890" y="18028"/>
                  <a:pt x="861856" y="24326"/>
                  <a:pt x="870857" y="26126"/>
                </a:cubicBezTo>
                <a:cubicBezTo>
                  <a:pt x="890985" y="30152"/>
                  <a:pt x="911622" y="31163"/>
                  <a:pt x="931817" y="34835"/>
                </a:cubicBezTo>
                <a:cubicBezTo>
                  <a:pt x="943593" y="36976"/>
                  <a:pt x="954875" y="41402"/>
                  <a:pt x="966651" y="43543"/>
                </a:cubicBezTo>
                <a:cubicBezTo>
                  <a:pt x="1055406" y="59680"/>
                  <a:pt x="1117642" y="56344"/>
                  <a:pt x="1219200" y="60960"/>
                </a:cubicBezTo>
                <a:cubicBezTo>
                  <a:pt x="1191222" y="88937"/>
                  <a:pt x="1212804" y="73329"/>
                  <a:pt x="1166948" y="87086"/>
                </a:cubicBezTo>
                <a:cubicBezTo>
                  <a:pt x="1149363" y="92362"/>
                  <a:pt x="1132872" y="101907"/>
                  <a:pt x="1114697" y="104503"/>
                </a:cubicBezTo>
                <a:cubicBezTo>
                  <a:pt x="996191" y="121433"/>
                  <a:pt x="1074238" y="112187"/>
                  <a:pt x="879565" y="121920"/>
                </a:cubicBezTo>
                <a:cubicBezTo>
                  <a:pt x="862148" y="124823"/>
                  <a:pt x="844551" y="126799"/>
                  <a:pt x="827314" y="130629"/>
                </a:cubicBezTo>
                <a:cubicBezTo>
                  <a:pt x="818353" y="132620"/>
                  <a:pt x="810297" y="138198"/>
                  <a:pt x="801188" y="139337"/>
                </a:cubicBezTo>
                <a:cubicBezTo>
                  <a:pt x="786786" y="141137"/>
                  <a:pt x="772159" y="139337"/>
                  <a:pt x="757645" y="13933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Voľný tvar 14"/>
          <p:cNvSpPr/>
          <p:nvPr/>
        </p:nvSpPr>
        <p:spPr>
          <a:xfrm>
            <a:off x="4772297" y="3744686"/>
            <a:ext cx="374469" cy="705427"/>
          </a:xfrm>
          <a:custGeom>
            <a:avLst/>
            <a:gdLst>
              <a:gd name="connsiteX0" fmla="*/ 296092 w 374469"/>
              <a:gd name="connsiteY0" fmla="*/ 0 h 705427"/>
              <a:gd name="connsiteX1" fmla="*/ 322217 w 374469"/>
              <a:gd name="connsiteY1" fmla="*/ 121920 h 705427"/>
              <a:gd name="connsiteX2" fmla="*/ 348343 w 374469"/>
              <a:gd name="connsiteY2" fmla="*/ 174171 h 705427"/>
              <a:gd name="connsiteX3" fmla="*/ 365760 w 374469"/>
              <a:gd name="connsiteY3" fmla="*/ 418011 h 705427"/>
              <a:gd name="connsiteX4" fmla="*/ 374469 w 374469"/>
              <a:gd name="connsiteY4" fmla="*/ 470263 h 705427"/>
              <a:gd name="connsiteX5" fmla="*/ 365760 w 374469"/>
              <a:gd name="connsiteY5" fmla="*/ 539931 h 705427"/>
              <a:gd name="connsiteX6" fmla="*/ 322217 w 374469"/>
              <a:gd name="connsiteY6" fmla="*/ 548640 h 705427"/>
              <a:gd name="connsiteX7" fmla="*/ 269966 w 374469"/>
              <a:gd name="connsiteY7" fmla="*/ 566057 h 705427"/>
              <a:gd name="connsiteX8" fmla="*/ 191589 w 374469"/>
              <a:gd name="connsiteY8" fmla="*/ 618308 h 705427"/>
              <a:gd name="connsiteX9" fmla="*/ 165463 w 374469"/>
              <a:gd name="connsiteY9" fmla="*/ 635725 h 705427"/>
              <a:gd name="connsiteX10" fmla="*/ 113212 w 374469"/>
              <a:gd name="connsiteY10" fmla="*/ 661851 h 705427"/>
              <a:gd name="connsiteX11" fmla="*/ 60960 w 374469"/>
              <a:gd name="connsiteY11" fmla="*/ 679268 h 705427"/>
              <a:gd name="connsiteX12" fmla="*/ 34834 w 374469"/>
              <a:gd name="connsiteY12" fmla="*/ 687977 h 705427"/>
              <a:gd name="connsiteX13" fmla="*/ 0 w 374469"/>
              <a:gd name="connsiteY13" fmla="*/ 705394 h 7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4469" h="705427">
                <a:moveTo>
                  <a:pt x="296092" y="0"/>
                </a:moveTo>
                <a:cubicBezTo>
                  <a:pt x="299777" y="29479"/>
                  <a:pt x="303126" y="93285"/>
                  <a:pt x="322217" y="121920"/>
                </a:cubicBezTo>
                <a:cubicBezTo>
                  <a:pt x="344726" y="155683"/>
                  <a:pt x="336324" y="138116"/>
                  <a:pt x="348343" y="174171"/>
                </a:cubicBezTo>
                <a:cubicBezTo>
                  <a:pt x="353676" y="270164"/>
                  <a:pt x="354629" y="328963"/>
                  <a:pt x="365760" y="418011"/>
                </a:cubicBezTo>
                <a:cubicBezTo>
                  <a:pt x="367950" y="435532"/>
                  <a:pt x="371566" y="452846"/>
                  <a:pt x="374469" y="470263"/>
                </a:cubicBezTo>
                <a:cubicBezTo>
                  <a:pt x="371566" y="493486"/>
                  <a:pt x="378742" y="520458"/>
                  <a:pt x="365760" y="539931"/>
                </a:cubicBezTo>
                <a:cubicBezTo>
                  <a:pt x="357549" y="552247"/>
                  <a:pt x="336497" y="544745"/>
                  <a:pt x="322217" y="548640"/>
                </a:cubicBezTo>
                <a:cubicBezTo>
                  <a:pt x="304505" y="553471"/>
                  <a:pt x="285242" y="555873"/>
                  <a:pt x="269966" y="566057"/>
                </a:cubicBezTo>
                <a:lnTo>
                  <a:pt x="191589" y="618308"/>
                </a:lnTo>
                <a:cubicBezTo>
                  <a:pt x="182880" y="624114"/>
                  <a:pt x="175392" y="632415"/>
                  <a:pt x="165463" y="635725"/>
                </a:cubicBezTo>
                <a:cubicBezTo>
                  <a:pt x="70169" y="667491"/>
                  <a:pt x="214515" y="616828"/>
                  <a:pt x="113212" y="661851"/>
                </a:cubicBezTo>
                <a:cubicBezTo>
                  <a:pt x="96435" y="669307"/>
                  <a:pt x="78377" y="673462"/>
                  <a:pt x="60960" y="679268"/>
                </a:cubicBezTo>
                <a:cubicBezTo>
                  <a:pt x="52251" y="682171"/>
                  <a:pt x="42472" y="682885"/>
                  <a:pt x="34834" y="687977"/>
                </a:cubicBezTo>
                <a:cubicBezTo>
                  <a:pt x="6294" y="707004"/>
                  <a:pt x="19175" y="705394"/>
                  <a:pt x="0" y="70539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Voľný tvar 15"/>
          <p:cNvSpPr/>
          <p:nvPr/>
        </p:nvSpPr>
        <p:spPr>
          <a:xfrm>
            <a:off x="2159726" y="4362994"/>
            <a:ext cx="2151017" cy="78512"/>
          </a:xfrm>
          <a:custGeom>
            <a:avLst/>
            <a:gdLst>
              <a:gd name="connsiteX0" fmla="*/ 0 w 2151017"/>
              <a:gd name="connsiteY0" fmla="*/ 43543 h 78512"/>
              <a:gd name="connsiteX1" fmla="*/ 853440 w 2151017"/>
              <a:gd name="connsiteY1" fmla="*/ 34835 h 78512"/>
              <a:gd name="connsiteX2" fmla="*/ 888274 w 2151017"/>
              <a:gd name="connsiteY2" fmla="*/ 26126 h 78512"/>
              <a:gd name="connsiteX3" fmla="*/ 931817 w 2151017"/>
              <a:gd name="connsiteY3" fmla="*/ 17417 h 78512"/>
              <a:gd name="connsiteX4" fmla="*/ 1219200 w 2151017"/>
              <a:gd name="connsiteY4" fmla="*/ 0 h 78512"/>
              <a:gd name="connsiteX5" fmla="*/ 1706880 w 2151017"/>
              <a:gd name="connsiteY5" fmla="*/ 8709 h 78512"/>
              <a:gd name="connsiteX6" fmla="*/ 1802674 w 2151017"/>
              <a:gd name="connsiteY6" fmla="*/ 26126 h 78512"/>
              <a:gd name="connsiteX7" fmla="*/ 1881051 w 2151017"/>
              <a:gd name="connsiteY7" fmla="*/ 34835 h 78512"/>
              <a:gd name="connsiteX8" fmla="*/ 1994263 w 2151017"/>
              <a:gd name="connsiteY8" fmla="*/ 60960 h 78512"/>
              <a:gd name="connsiteX9" fmla="*/ 2020388 w 2151017"/>
              <a:gd name="connsiteY9" fmla="*/ 69669 h 78512"/>
              <a:gd name="connsiteX10" fmla="*/ 2151017 w 2151017"/>
              <a:gd name="connsiteY10" fmla="*/ 78377 h 7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51017" h="78512">
                <a:moveTo>
                  <a:pt x="0" y="43543"/>
                </a:moveTo>
                <a:lnTo>
                  <a:pt x="853440" y="34835"/>
                </a:lnTo>
                <a:cubicBezTo>
                  <a:pt x="865406" y="34600"/>
                  <a:pt x="876590" y="28723"/>
                  <a:pt x="888274" y="26126"/>
                </a:cubicBezTo>
                <a:cubicBezTo>
                  <a:pt x="902723" y="22915"/>
                  <a:pt x="917089" y="18890"/>
                  <a:pt x="931817" y="17417"/>
                </a:cubicBezTo>
                <a:cubicBezTo>
                  <a:pt x="977504" y="12848"/>
                  <a:pt x="1183352" y="1992"/>
                  <a:pt x="1219200" y="0"/>
                </a:cubicBezTo>
                <a:lnTo>
                  <a:pt x="1706880" y="8709"/>
                </a:lnTo>
                <a:cubicBezTo>
                  <a:pt x="1787382" y="11265"/>
                  <a:pt x="1743441" y="17013"/>
                  <a:pt x="1802674" y="26126"/>
                </a:cubicBezTo>
                <a:cubicBezTo>
                  <a:pt x="1828655" y="30123"/>
                  <a:pt x="1855029" y="31118"/>
                  <a:pt x="1881051" y="34835"/>
                </a:cubicBezTo>
                <a:cubicBezTo>
                  <a:pt x="1905233" y="38289"/>
                  <a:pt x="1979507" y="56041"/>
                  <a:pt x="1994263" y="60960"/>
                </a:cubicBezTo>
                <a:cubicBezTo>
                  <a:pt x="2002971" y="63863"/>
                  <a:pt x="2011333" y="68160"/>
                  <a:pt x="2020388" y="69669"/>
                </a:cubicBezTo>
                <a:cubicBezTo>
                  <a:pt x="2084176" y="80300"/>
                  <a:pt x="2093615" y="78377"/>
                  <a:pt x="2151017" y="783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Voľný tvar 16"/>
          <p:cNvSpPr/>
          <p:nvPr/>
        </p:nvSpPr>
        <p:spPr>
          <a:xfrm>
            <a:off x="2029097" y="4440138"/>
            <a:ext cx="3056709" cy="192822"/>
          </a:xfrm>
          <a:custGeom>
            <a:avLst/>
            <a:gdLst>
              <a:gd name="connsiteX0" fmla="*/ 0 w 3056709"/>
              <a:gd name="connsiteY0" fmla="*/ 192822 h 192822"/>
              <a:gd name="connsiteX1" fmla="*/ 148046 w 3056709"/>
              <a:gd name="connsiteY1" fmla="*/ 184113 h 192822"/>
              <a:gd name="connsiteX2" fmla="*/ 182880 w 3056709"/>
              <a:gd name="connsiteY2" fmla="*/ 175405 h 192822"/>
              <a:gd name="connsiteX3" fmla="*/ 261257 w 3056709"/>
              <a:gd name="connsiteY3" fmla="*/ 166696 h 192822"/>
              <a:gd name="connsiteX4" fmla="*/ 296092 w 3056709"/>
              <a:gd name="connsiteY4" fmla="*/ 157988 h 192822"/>
              <a:gd name="connsiteX5" fmla="*/ 322217 w 3056709"/>
              <a:gd name="connsiteY5" fmla="*/ 149279 h 192822"/>
              <a:gd name="connsiteX6" fmla="*/ 470263 w 3056709"/>
              <a:gd name="connsiteY6" fmla="*/ 131862 h 192822"/>
              <a:gd name="connsiteX7" fmla="*/ 888274 w 3056709"/>
              <a:gd name="connsiteY7" fmla="*/ 140571 h 192822"/>
              <a:gd name="connsiteX8" fmla="*/ 975360 w 3056709"/>
              <a:gd name="connsiteY8" fmla="*/ 149279 h 192822"/>
              <a:gd name="connsiteX9" fmla="*/ 1471749 w 3056709"/>
              <a:gd name="connsiteY9" fmla="*/ 140571 h 192822"/>
              <a:gd name="connsiteX10" fmla="*/ 1506583 w 3056709"/>
              <a:gd name="connsiteY10" fmla="*/ 131862 h 192822"/>
              <a:gd name="connsiteX11" fmla="*/ 1680754 w 3056709"/>
              <a:gd name="connsiteY11" fmla="*/ 114445 h 192822"/>
              <a:gd name="connsiteX12" fmla="*/ 1741714 w 3056709"/>
              <a:gd name="connsiteY12" fmla="*/ 105736 h 192822"/>
              <a:gd name="connsiteX13" fmla="*/ 1811383 w 3056709"/>
              <a:gd name="connsiteY13" fmla="*/ 97028 h 192822"/>
              <a:gd name="connsiteX14" fmla="*/ 1863634 w 3056709"/>
              <a:gd name="connsiteY14" fmla="*/ 88319 h 192822"/>
              <a:gd name="connsiteX15" fmla="*/ 1942012 w 3056709"/>
              <a:gd name="connsiteY15" fmla="*/ 79611 h 192822"/>
              <a:gd name="connsiteX16" fmla="*/ 2037806 w 3056709"/>
              <a:gd name="connsiteY16" fmla="*/ 62193 h 192822"/>
              <a:gd name="connsiteX17" fmla="*/ 2081349 w 3056709"/>
              <a:gd name="connsiteY17" fmla="*/ 53485 h 192822"/>
              <a:gd name="connsiteX18" fmla="*/ 2116183 w 3056709"/>
              <a:gd name="connsiteY18" fmla="*/ 44776 h 192822"/>
              <a:gd name="connsiteX19" fmla="*/ 2272937 w 3056709"/>
              <a:gd name="connsiteY19" fmla="*/ 36068 h 192822"/>
              <a:gd name="connsiteX20" fmla="*/ 2412274 w 3056709"/>
              <a:gd name="connsiteY20" fmla="*/ 18651 h 192822"/>
              <a:gd name="connsiteX21" fmla="*/ 2464526 w 3056709"/>
              <a:gd name="connsiteY21" fmla="*/ 9942 h 192822"/>
              <a:gd name="connsiteX22" fmla="*/ 2490652 w 3056709"/>
              <a:gd name="connsiteY22" fmla="*/ 1233 h 192822"/>
              <a:gd name="connsiteX23" fmla="*/ 3056709 w 3056709"/>
              <a:gd name="connsiteY23" fmla="*/ 1233 h 19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056709" h="192822">
                <a:moveTo>
                  <a:pt x="0" y="192822"/>
                </a:moveTo>
                <a:cubicBezTo>
                  <a:pt x="49349" y="189919"/>
                  <a:pt x="98835" y="188800"/>
                  <a:pt x="148046" y="184113"/>
                </a:cubicBezTo>
                <a:cubicBezTo>
                  <a:pt x="159961" y="182978"/>
                  <a:pt x="171051" y="177225"/>
                  <a:pt x="182880" y="175405"/>
                </a:cubicBezTo>
                <a:cubicBezTo>
                  <a:pt x="208861" y="171408"/>
                  <a:pt x="235131" y="169599"/>
                  <a:pt x="261257" y="166696"/>
                </a:cubicBezTo>
                <a:cubicBezTo>
                  <a:pt x="272869" y="163793"/>
                  <a:pt x="284584" y="161276"/>
                  <a:pt x="296092" y="157988"/>
                </a:cubicBezTo>
                <a:cubicBezTo>
                  <a:pt x="304918" y="155466"/>
                  <a:pt x="313186" y="150921"/>
                  <a:pt x="322217" y="149279"/>
                </a:cubicBezTo>
                <a:cubicBezTo>
                  <a:pt x="341007" y="145863"/>
                  <a:pt x="455067" y="133550"/>
                  <a:pt x="470263" y="131862"/>
                </a:cubicBezTo>
                <a:lnTo>
                  <a:pt x="888274" y="140571"/>
                </a:lnTo>
                <a:cubicBezTo>
                  <a:pt x="917430" y="141576"/>
                  <a:pt x="946187" y="149279"/>
                  <a:pt x="975360" y="149279"/>
                </a:cubicBezTo>
                <a:cubicBezTo>
                  <a:pt x="1140848" y="149279"/>
                  <a:pt x="1306286" y="143474"/>
                  <a:pt x="1471749" y="140571"/>
                </a:cubicBezTo>
                <a:cubicBezTo>
                  <a:pt x="1483360" y="137668"/>
                  <a:pt x="1494777" y="133830"/>
                  <a:pt x="1506583" y="131862"/>
                </a:cubicBezTo>
                <a:cubicBezTo>
                  <a:pt x="1570698" y="121176"/>
                  <a:pt x="1613027" y="121574"/>
                  <a:pt x="1680754" y="114445"/>
                </a:cubicBezTo>
                <a:cubicBezTo>
                  <a:pt x="1701168" y="112296"/>
                  <a:pt x="1721368" y="108449"/>
                  <a:pt x="1741714" y="105736"/>
                </a:cubicBezTo>
                <a:lnTo>
                  <a:pt x="1811383" y="97028"/>
                </a:lnTo>
                <a:cubicBezTo>
                  <a:pt x="1828863" y="94531"/>
                  <a:pt x="1846132" y="90653"/>
                  <a:pt x="1863634" y="88319"/>
                </a:cubicBezTo>
                <a:cubicBezTo>
                  <a:pt x="1889690" y="84845"/>
                  <a:pt x="1915886" y="82514"/>
                  <a:pt x="1942012" y="79611"/>
                </a:cubicBezTo>
                <a:cubicBezTo>
                  <a:pt x="2008882" y="62892"/>
                  <a:pt x="1944207" y="77793"/>
                  <a:pt x="2037806" y="62193"/>
                </a:cubicBezTo>
                <a:cubicBezTo>
                  <a:pt x="2052406" y="59760"/>
                  <a:pt x="2066900" y="56696"/>
                  <a:pt x="2081349" y="53485"/>
                </a:cubicBezTo>
                <a:cubicBezTo>
                  <a:pt x="2093033" y="50889"/>
                  <a:pt x="2104263" y="45860"/>
                  <a:pt x="2116183" y="44776"/>
                </a:cubicBezTo>
                <a:cubicBezTo>
                  <a:pt x="2168300" y="40038"/>
                  <a:pt x="2220686" y="38971"/>
                  <a:pt x="2272937" y="36068"/>
                </a:cubicBezTo>
                <a:cubicBezTo>
                  <a:pt x="2364489" y="17757"/>
                  <a:pt x="2265849" y="35877"/>
                  <a:pt x="2412274" y="18651"/>
                </a:cubicBezTo>
                <a:cubicBezTo>
                  <a:pt x="2429811" y="16588"/>
                  <a:pt x="2447289" y="13773"/>
                  <a:pt x="2464526" y="9942"/>
                </a:cubicBezTo>
                <a:cubicBezTo>
                  <a:pt x="2473487" y="7951"/>
                  <a:pt x="2481473" y="1368"/>
                  <a:pt x="2490652" y="1233"/>
                </a:cubicBezTo>
                <a:cubicBezTo>
                  <a:pt x="2679317" y="-1542"/>
                  <a:pt x="2868023" y="1233"/>
                  <a:pt x="3056709" y="123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Voľný tvar 17"/>
          <p:cNvSpPr/>
          <p:nvPr/>
        </p:nvSpPr>
        <p:spPr>
          <a:xfrm>
            <a:off x="1524000" y="4058194"/>
            <a:ext cx="618313" cy="505342"/>
          </a:xfrm>
          <a:custGeom>
            <a:avLst/>
            <a:gdLst>
              <a:gd name="connsiteX0" fmla="*/ 0 w 618313"/>
              <a:gd name="connsiteY0" fmla="*/ 0 h 505342"/>
              <a:gd name="connsiteX1" fmla="*/ 522514 w 618313"/>
              <a:gd name="connsiteY1" fmla="*/ 8709 h 505342"/>
              <a:gd name="connsiteX2" fmla="*/ 557349 w 618313"/>
              <a:gd name="connsiteY2" fmla="*/ 17417 h 505342"/>
              <a:gd name="connsiteX3" fmla="*/ 609600 w 618313"/>
              <a:gd name="connsiteY3" fmla="*/ 26126 h 505342"/>
              <a:gd name="connsiteX4" fmla="*/ 618309 w 618313"/>
              <a:gd name="connsiteY4" fmla="*/ 313509 h 505342"/>
              <a:gd name="connsiteX5" fmla="*/ 609600 w 618313"/>
              <a:gd name="connsiteY5" fmla="*/ 374469 h 505342"/>
              <a:gd name="connsiteX6" fmla="*/ 583474 w 618313"/>
              <a:gd name="connsiteY6" fmla="*/ 383177 h 505342"/>
              <a:gd name="connsiteX7" fmla="*/ 513806 w 618313"/>
              <a:gd name="connsiteY7" fmla="*/ 391886 h 505342"/>
              <a:gd name="connsiteX8" fmla="*/ 548640 w 618313"/>
              <a:gd name="connsiteY8" fmla="*/ 505097 h 505342"/>
              <a:gd name="connsiteX9" fmla="*/ 583474 w 618313"/>
              <a:gd name="connsiteY9" fmla="*/ 496389 h 505342"/>
              <a:gd name="connsiteX10" fmla="*/ 574766 w 618313"/>
              <a:gd name="connsiteY10" fmla="*/ 409303 h 505342"/>
              <a:gd name="connsiteX11" fmla="*/ 487680 w 618313"/>
              <a:gd name="connsiteY11" fmla="*/ 426720 h 505342"/>
              <a:gd name="connsiteX12" fmla="*/ 461554 w 618313"/>
              <a:gd name="connsiteY12" fmla="*/ 444137 h 505342"/>
              <a:gd name="connsiteX13" fmla="*/ 226423 w 618313"/>
              <a:gd name="connsiteY13" fmla="*/ 461555 h 50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8313" h="505342">
                <a:moveTo>
                  <a:pt x="0" y="0"/>
                </a:moveTo>
                <a:lnTo>
                  <a:pt x="522514" y="8709"/>
                </a:lnTo>
                <a:cubicBezTo>
                  <a:pt x="534477" y="9083"/>
                  <a:pt x="545612" y="15070"/>
                  <a:pt x="557349" y="17417"/>
                </a:cubicBezTo>
                <a:cubicBezTo>
                  <a:pt x="574663" y="20880"/>
                  <a:pt x="592183" y="23223"/>
                  <a:pt x="609600" y="26126"/>
                </a:cubicBezTo>
                <a:cubicBezTo>
                  <a:pt x="612503" y="121920"/>
                  <a:pt x="618309" y="217671"/>
                  <a:pt x="618309" y="313509"/>
                </a:cubicBezTo>
                <a:cubicBezTo>
                  <a:pt x="618309" y="334035"/>
                  <a:pt x="618780" y="356110"/>
                  <a:pt x="609600" y="374469"/>
                </a:cubicBezTo>
                <a:cubicBezTo>
                  <a:pt x="605495" y="382679"/>
                  <a:pt x="592506" y="381535"/>
                  <a:pt x="583474" y="383177"/>
                </a:cubicBezTo>
                <a:cubicBezTo>
                  <a:pt x="560448" y="387364"/>
                  <a:pt x="537029" y="388983"/>
                  <a:pt x="513806" y="391886"/>
                </a:cubicBezTo>
                <a:cubicBezTo>
                  <a:pt x="515658" y="412260"/>
                  <a:pt x="498383" y="497917"/>
                  <a:pt x="548640" y="505097"/>
                </a:cubicBezTo>
                <a:cubicBezTo>
                  <a:pt x="560488" y="506790"/>
                  <a:pt x="571863" y="499292"/>
                  <a:pt x="583474" y="496389"/>
                </a:cubicBezTo>
                <a:cubicBezTo>
                  <a:pt x="580571" y="467360"/>
                  <a:pt x="592677" y="432331"/>
                  <a:pt x="574766" y="409303"/>
                </a:cubicBezTo>
                <a:cubicBezTo>
                  <a:pt x="571291" y="404835"/>
                  <a:pt x="498580" y="423995"/>
                  <a:pt x="487680" y="426720"/>
                </a:cubicBezTo>
                <a:cubicBezTo>
                  <a:pt x="478971" y="432526"/>
                  <a:pt x="471118" y="439886"/>
                  <a:pt x="461554" y="444137"/>
                </a:cubicBezTo>
                <a:cubicBezTo>
                  <a:pt x="378989" y="480833"/>
                  <a:pt x="336292" y="461555"/>
                  <a:pt x="226423" y="4615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Voľný tvar 18"/>
          <p:cNvSpPr/>
          <p:nvPr/>
        </p:nvSpPr>
        <p:spPr>
          <a:xfrm>
            <a:off x="1462081" y="4074256"/>
            <a:ext cx="488720" cy="610955"/>
          </a:xfrm>
          <a:custGeom>
            <a:avLst/>
            <a:gdLst>
              <a:gd name="connsiteX0" fmla="*/ 401553 w 488720"/>
              <a:gd name="connsiteY0" fmla="*/ 445493 h 610955"/>
              <a:gd name="connsiteX1" fmla="*/ 358010 w 488720"/>
              <a:gd name="connsiteY1" fmla="*/ 558704 h 610955"/>
              <a:gd name="connsiteX2" fmla="*/ 453805 w 488720"/>
              <a:gd name="connsiteY2" fmla="*/ 549995 h 610955"/>
              <a:gd name="connsiteX3" fmla="*/ 479930 w 488720"/>
              <a:gd name="connsiteY3" fmla="*/ 541287 h 610955"/>
              <a:gd name="connsiteX4" fmla="*/ 479930 w 488720"/>
              <a:gd name="connsiteY4" fmla="*/ 454201 h 610955"/>
              <a:gd name="connsiteX5" fmla="*/ 427679 w 488720"/>
              <a:gd name="connsiteY5" fmla="*/ 462910 h 610955"/>
              <a:gd name="connsiteX6" fmla="*/ 401553 w 488720"/>
              <a:gd name="connsiteY6" fmla="*/ 471618 h 610955"/>
              <a:gd name="connsiteX7" fmla="*/ 297050 w 488720"/>
              <a:gd name="connsiteY7" fmla="*/ 462910 h 610955"/>
              <a:gd name="connsiteX8" fmla="*/ 88045 w 488720"/>
              <a:gd name="connsiteY8" fmla="*/ 462910 h 610955"/>
              <a:gd name="connsiteX9" fmla="*/ 96753 w 488720"/>
              <a:gd name="connsiteY9" fmla="*/ 558704 h 610955"/>
              <a:gd name="connsiteX10" fmla="*/ 131588 w 488720"/>
              <a:gd name="connsiteY10" fmla="*/ 602247 h 610955"/>
              <a:gd name="connsiteX11" fmla="*/ 157713 w 488720"/>
              <a:gd name="connsiteY11" fmla="*/ 610955 h 610955"/>
              <a:gd name="connsiteX12" fmla="*/ 183839 w 488720"/>
              <a:gd name="connsiteY12" fmla="*/ 602247 h 610955"/>
              <a:gd name="connsiteX13" fmla="*/ 192548 w 488720"/>
              <a:gd name="connsiteY13" fmla="*/ 497744 h 610955"/>
              <a:gd name="connsiteX14" fmla="*/ 175130 w 488720"/>
              <a:gd name="connsiteY14" fmla="*/ 480327 h 610955"/>
              <a:gd name="connsiteX15" fmla="*/ 959 w 488720"/>
              <a:gd name="connsiteY15" fmla="*/ 480327 h 610955"/>
              <a:gd name="connsiteX16" fmla="*/ 18376 w 488720"/>
              <a:gd name="connsiteY16" fmla="*/ 410658 h 610955"/>
              <a:gd name="connsiteX17" fmla="*/ 27085 w 488720"/>
              <a:gd name="connsiteY17" fmla="*/ 62315 h 610955"/>
              <a:gd name="connsiteX18" fmla="*/ 44502 w 488720"/>
              <a:gd name="connsiteY18" fmla="*/ 36190 h 610955"/>
              <a:gd name="connsiteX19" fmla="*/ 53210 w 488720"/>
              <a:gd name="connsiteY19" fmla="*/ 10064 h 610955"/>
              <a:gd name="connsiteX20" fmla="*/ 140296 w 488720"/>
              <a:gd name="connsiteY20" fmla="*/ 1355 h 61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8720" h="610955">
                <a:moveTo>
                  <a:pt x="401553" y="445493"/>
                </a:moveTo>
                <a:cubicBezTo>
                  <a:pt x="367407" y="451184"/>
                  <a:pt x="243736" y="453954"/>
                  <a:pt x="358010" y="558704"/>
                </a:cubicBezTo>
                <a:cubicBezTo>
                  <a:pt x="381646" y="580370"/>
                  <a:pt x="421873" y="552898"/>
                  <a:pt x="453805" y="549995"/>
                </a:cubicBezTo>
                <a:cubicBezTo>
                  <a:pt x="462513" y="547092"/>
                  <a:pt x="473439" y="547778"/>
                  <a:pt x="479930" y="541287"/>
                </a:cubicBezTo>
                <a:cubicBezTo>
                  <a:pt x="498930" y="522287"/>
                  <a:pt x="481440" y="464773"/>
                  <a:pt x="479930" y="454201"/>
                </a:cubicBezTo>
                <a:cubicBezTo>
                  <a:pt x="462513" y="457104"/>
                  <a:pt x="444916" y="459080"/>
                  <a:pt x="427679" y="462910"/>
                </a:cubicBezTo>
                <a:cubicBezTo>
                  <a:pt x="418718" y="464901"/>
                  <a:pt x="410733" y="471618"/>
                  <a:pt x="401553" y="471618"/>
                </a:cubicBezTo>
                <a:cubicBezTo>
                  <a:pt x="366598" y="471618"/>
                  <a:pt x="331884" y="465813"/>
                  <a:pt x="297050" y="462910"/>
                </a:cubicBezTo>
                <a:cubicBezTo>
                  <a:pt x="230124" y="440599"/>
                  <a:pt x="166436" y="415875"/>
                  <a:pt x="88045" y="462910"/>
                </a:cubicBezTo>
                <a:cubicBezTo>
                  <a:pt x="60551" y="479406"/>
                  <a:pt x="90035" y="527353"/>
                  <a:pt x="96753" y="558704"/>
                </a:cubicBezTo>
                <a:cubicBezTo>
                  <a:pt x="98504" y="566876"/>
                  <a:pt x="122631" y="596873"/>
                  <a:pt x="131588" y="602247"/>
                </a:cubicBezTo>
                <a:cubicBezTo>
                  <a:pt x="139459" y="606970"/>
                  <a:pt x="149005" y="608052"/>
                  <a:pt x="157713" y="610955"/>
                </a:cubicBezTo>
                <a:cubicBezTo>
                  <a:pt x="166422" y="608052"/>
                  <a:pt x="176671" y="607981"/>
                  <a:pt x="183839" y="602247"/>
                </a:cubicBezTo>
                <a:cubicBezTo>
                  <a:pt x="216162" y="576389"/>
                  <a:pt x="201596" y="530919"/>
                  <a:pt x="192548" y="497744"/>
                </a:cubicBezTo>
                <a:cubicBezTo>
                  <a:pt x="190388" y="489823"/>
                  <a:pt x="180936" y="486133"/>
                  <a:pt x="175130" y="480327"/>
                </a:cubicBezTo>
                <a:cubicBezTo>
                  <a:pt x="168640" y="480868"/>
                  <a:pt x="24074" y="500140"/>
                  <a:pt x="959" y="480327"/>
                </a:cubicBezTo>
                <a:cubicBezTo>
                  <a:pt x="-4489" y="475658"/>
                  <a:pt x="14884" y="421136"/>
                  <a:pt x="18376" y="410658"/>
                </a:cubicBezTo>
                <a:cubicBezTo>
                  <a:pt x="21279" y="294544"/>
                  <a:pt x="19001" y="178184"/>
                  <a:pt x="27085" y="62315"/>
                </a:cubicBezTo>
                <a:cubicBezTo>
                  <a:pt x="27813" y="51874"/>
                  <a:pt x="39821" y="45551"/>
                  <a:pt x="44502" y="36190"/>
                </a:cubicBezTo>
                <a:cubicBezTo>
                  <a:pt x="48607" y="27979"/>
                  <a:pt x="46719" y="16555"/>
                  <a:pt x="53210" y="10064"/>
                </a:cubicBezTo>
                <a:cubicBezTo>
                  <a:pt x="68345" y="-5071"/>
                  <a:pt x="137158" y="1355"/>
                  <a:pt x="140296" y="13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Voľný tvar 19"/>
          <p:cNvSpPr/>
          <p:nvPr/>
        </p:nvSpPr>
        <p:spPr>
          <a:xfrm>
            <a:off x="2024549" y="4145280"/>
            <a:ext cx="118478" cy="248811"/>
          </a:xfrm>
          <a:custGeom>
            <a:avLst/>
            <a:gdLst>
              <a:gd name="connsiteX0" fmla="*/ 4548 w 118478"/>
              <a:gd name="connsiteY0" fmla="*/ 0 h 248811"/>
              <a:gd name="connsiteX1" fmla="*/ 30674 w 118478"/>
              <a:gd name="connsiteY1" fmla="*/ 191589 h 248811"/>
              <a:gd name="connsiteX2" fmla="*/ 48091 w 118478"/>
              <a:gd name="connsiteY2" fmla="*/ 174171 h 248811"/>
              <a:gd name="connsiteX3" fmla="*/ 74217 w 118478"/>
              <a:gd name="connsiteY3" fmla="*/ 165463 h 248811"/>
              <a:gd name="connsiteX4" fmla="*/ 100342 w 118478"/>
              <a:gd name="connsiteY4" fmla="*/ 148046 h 248811"/>
              <a:gd name="connsiteX5" fmla="*/ 91634 w 118478"/>
              <a:gd name="connsiteY5" fmla="*/ 95794 h 248811"/>
              <a:gd name="connsiteX6" fmla="*/ 82925 w 118478"/>
              <a:gd name="connsiteY6" fmla="*/ 69669 h 248811"/>
              <a:gd name="connsiteX7" fmla="*/ 56800 w 118478"/>
              <a:gd name="connsiteY7" fmla="*/ 60960 h 248811"/>
              <a:gd name="connsiteX8" fmla="*/ 30674 w 118478"/>
              <a:gd name="connsiteY8" fmla="*/ 17417 h 248811"/>
              <a:gd name="connsiteX9" fmla="*/ 56800 w 118478"/>
              <a:gd name="connsiteY9" fmla="*/ 8709 h 248811"/>
              <a:gd name="connsiteX10" fmla="*/ 13257 w 118478"/>
              <a:gd name="connsiteY10" fmla="*/ 17417 h 248811"/>
              <a:gd name="connsiteX11" fmla="*/ 117760 w 118478"/>
              <a:gd name="connsiteY11" fmla="*/ 52251 h 248811"/>
              <a:gd name="connsiteX12" fmla="*/ 100342 w 118478"/>
              <a:gd name="connsiteY12" fmla="*/ 69669 h 248811"/>
              <a:gd name="connsiteX13" fmla="*/ 91634 w 118478"/>
              <a:gd name="connsiteY13" fmla="*/ 104503 h 248811"/>
              <a:gd name="connsiteX14" fmla="*/ 82925 w 118478"/>
              <a:gd name="connsiteY14" fmla="*/ 130629 h 24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8478" h="248811">
                <a:moveTo>
                  <a:pt x="4548" y="0"/>
                </a:moveTo>
                <a:cubicBezTo>
                  <a:pt x="17489" y="323498"/>
                  <a:pt x="-27581" y="264408"/>
                  <a:pt x="30674" y="191589"/>
                </a:cubicBezTo>
                <a:cubicBezTo>
                  <a:pt x="35803" y="185178"/>
                  <a:pt x="41050" y="178395"/>
                  <a:pt x="48091" y="174171"/>
                </a:cubicBezTo>
                <a:cubicBezTo>
                  <a:pt x="55962" y="169448"/>
                  <a:pt x="65508" y="168366"/>
                  <a:pt x="74217" y="165463"/>
                </a:cubicBezTo>
                <a:cubicBezTo>
                  <a:pt x="82925" y="159657"/>
                  <a:pt x="97804" y="158200"/>
                  <a:pt x="100342" y="148046"/>
                </a:cubicBezTo>
                <a:cubicBezTo>
                  <a:pt x="104625" y="130916"/>
                  <a:pt x="95464" y="113031"/>
                  <a:pt x="91634" y="95794"/>
                </a:cubicBezTo>
                <a:cubicBezTo>
                  <a:pt x="89643" y="86833"/>
                  <a:pt x="89416" y="76160"/>
                  <a:pt x="82925" y="69669"/>
                </a:cubicBezTo>
                <a:cubicBezTo>
                  <a:pt x="76434" y="63178"/>
                  <a:pt x="65508" y="63863"/>
                  <a:pt x="56800" y="60960"/>
                </a:cubicBezTo>
                <a:cubicBezTo>
                  <a:pt x="49744" y="53904"/>
                  <a:pt x="23136" y="32492"/>
                  <a:pt x="30674" y="17417"/>
                </a:cubicBezTo>
                <a:cubicBezTo>
                  <a:pt x="34779" y="9207"/>
                  <a:pt x="48091" y="11612"/>
                  <a:pt x="56800" y="8709"/>
                </a:cubicBezTo>
                <a:lnTo>
                  <a:pt x="13257" y="17417"/>
                </a:lnTo>
                <a:cubicBezTo>
                  <a:pt x="14735" y="17551"/>
                  <a:pt x="128530" y="-1599"/>
                  <a:pt x="117760" y="52251"/>
                </a:cubicBezTo>
                <a:cubicBezTo>
                  <a:pt x="116150" y="60302"/>
                  <a:pt x="106148" y="63863"/>
                  <a:pt x="100342" y="69669"/>
                </a:cubicBezTo>
                <a:cubicBezTo>
                  <a:pt x="97439" y="81280"/>
                  <a:pt x="94922" y="92995"/>
                  <a:pt x="91634" y="104503"/>
                </a:cubicBezTo>
                <a:cubicBezTo>
                  <a:pt x="89112" y="113330"/>
                  <a:pt x="82925" y="130629"/>
                  <a:pt x="82925" y="1306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Voľný tvar 20"/>
          <p:cNvSpPr/>
          <p:nvPr/>
        </p:nvSpPr>
        <p:spPr>
          <a:xfrm>
            <a:off x="1554396" y="4180887"/>
            <a:ext cx="283113" cy="199799"/>
          </a:xfrm>
          <a:custGeom>
            <a:avLst/>
            <a:gdLst>
              <a:gd name="connsiteX0" fmla="*/ 13147 w 283113"/>
              <a:gd name="connsiteY0" fmla="*/ 7936 h 199799"/>
              <a:gd name="connsiteX1" fmla="*/ 21855 w 283113"/>
              <a:gd name="connsiteY1" fmla="*/ 173399 h 199799"/>
              <a:gd name="connsiteX2" fmla="*/ 30564 w 283113"/>
              <a:gd name="connsiteY2" fmla="*/ 199524 h 199799"/>
              <a:gd name="connsiteX3" fmla="*/ 56690 w 283113"/>
              <a:gd name="connsiteY3" fmla="*/ 182107 h 199799"/>
              <a:gd name="connsiteX4" fmla="*/ 108941 w 283113"/>
              <a:gd name="connsiteY4" fmla="*/ 164690 h 199799"/>
              <a:gd name="connsiteX5" fmla="*/ 283113 w 283113"/>
              <a:gd name="connsiteY5" fmla="*/ 155982 h 199799"/>
              <a:gd name="connsiteX6" fmla="*/ 248278 w 283113"/>
              <a:gd name="connsiteY6" fmla="*/ 112439 h 199799"/>
              <a:gd name="connsiteX7" fmla="*/ 239570 w 283113"/>
              <a:gd name="connsiteY7" fmla="*/ 68896 h 199799"/>
              <a:gd name="connsiteX8" fmla="*/ 213444 w 283113"/>
              <a:gd name="connsiteY8" fmla="*/ 16644 h 199799"/>
              <a:gd name="connsiteX9" fmla="*/ 13147 w 283113"/>
              <a:gd name="connsiteY9" fmla="*/ 7936 h 19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113" h="199799">
                <a:moveTo>
                  <a:pt x="13147" y="7936"/>
                </a:moveTo>
                <a:cubicBezTo>
                  <a:pt x="-18785" y="34062"/>
                  <a:pt x="16855" y="118395"/>
                  <a:pt x="21855" y="173399"/>
                </a:cubicBezTo>
                <a:cubicBezTo>
                  <a:pt x="22686" y="182541"/>
                  <a:pt x="21659" y="197298"/>
                  <a:pt x="30564" y="199524"/>
                </a:cubicBezTo>
                <a:cubicBezTo>
                  <a:pt x="40718" y="202062"/>
                  <a:pt x="47126" y="186358"/>
                  <a:pt x="56690" y="182107"/>
                </a:cubicBezTo>
                <a:cubicBezTo>
                  <a:pt x="73467" y="174651"/>
                  <a:pt x="90605" y="165607"/>
                  <a:pt x="108941" y="164690"/>
                </a:cubicBezTo>
                <a:lnTo>
                  <a:pt x="283113" y="155982"/>
                </a:lnTo>
                <a:cubicBezTo>
                  <a:pt x="270361" y="143230"/>
                  <a:pt x="254869" y="130015"/>
                  <a:pt x="248278" y="112439"/>
                </a:cubicBezTo>
                <a:cubicBezTo>
                  <a:pt x="243081" y="98580"/>
                  <a:pt x="243160" y="83256"/>
                  <a:pt x="239570" y="68896"/>
                </a:cubicBezTo>
                <a:cubicBezTo>
                  <a:pt x="232359" y="40053"/>
                  <a:pt x="230471" y="42184"/>
                  <a:pt x="213444" y="16644"/>
                </a:cubicBezTo>
                <a:cubicBezTo>
                  <a:pt x="109210" y="29674"/>
                  <a:pt x="45079" y="-18190"/>
                  <a:pt x="13147" y="7936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Voľný tvar 21"/>
          <p:cNvSpPr/>
          <p:nvPr/>
        </p:nvSpPr>
        <p:spPr>
          <a:xfrm>
            <a:off x="7541623" y="3971109"/>
            <a:ext cx="0" cy="452845"/>
          </a:xfrm>
          <a:custGeom>
            <a:avLst/>
            <a:gdLst>
              <a:gd name="connsiteX0" fmla="*/ 0 w 0"/>
              <a:gd name="connsiteY0" fmla="*/ 0 h 452845"/>
              <a:gd name="connsiteX1" fmla="*/ 0 w 0"/>
              <a:gd name="connsiteY1" fmla="*/ 452845 h 4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52845">
                <a:moveTo>
                  <a:pt x="0" y="0"/>
                </a:moveTo>
                <a:lnTo>
                  <a:pt x="0" y="45284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Voľný tvar 22"/>
          <p:cNvSpPr/>
          <p:nvPr/>
        </p:nvSpPr>
        <p:spPr>
          <a:xfrm>
            <a:off x="7559040" y="3823063"/>
            <a:ext cx="409649" cy="339634"/>
          </a:xfrm>
          <a:custGeom>
            <a:avLst/>
            <a:gdLst>
              <a:gd name="connsiteX0" fmla="*/ 26126 w 409649"/>
              <a:gd name="connsiteY0" fmla="*/ 130628 h 339634"/>
              <a:gd name="connsiteX1" fmla="*/ 69669 w 409649"/>
              <a:gd name="connsiteY1" fmla="*/ 113211 h 339634"/>
              <a:gd name="connsiteX2" fmla="*/ 95794 w 409649"/>
              <a:gd name="connsiteY2" fmla="*/ 104503 h 339634"/>
              <a:gd name="connsiteX3" fmla="*/ 121920 w 409649"/>
              <a:gd name="connsiteY3" fmla="*/ 87086 h 339634"/>
              <a:gd name="connsiteX4" fmla="*/ 139337 w 409649"/>
              <a:gd name="connsiteY4" fmla="*/ 69668 h 339634"/>
              <a:gd name="connsiteX5" fmla="*/ 165463 w 409649"/>
              <a:gd name="connsiteY5" fmla="*/ 60960 h 339634"/>
              <a:gd name="connsiteX6" fmla="*/ 191589 w 409649"/>
              <a:gd name="connsiteY6" fmla="*/ 43543 h 339634"/>
              <a:gd name="connsiteX7" fmla="*/ 287383 w 409649"/>
              <a:gd name="connsiteY7" fmla="*/ 17417 h 339634"/>
              <a:gd name="connsiteX8" fmla="*/ 313509 w 409649"/>
              <a:gd name="connsiteY8" fmla="*/ 8708 h 339634"/>
              <a:gd name="connsiteX9" fmla="*/ 357051 w 409649"/>
              <a:gd name="connsiteY9" fmla="*/ 0 h 339634"/>
              <a:gd name="connsiteX10" fmla="*/ 374469 w 409649"/>
              <a:gd name="connsiteY10" fmla="*/ 17417 h 339634"/>
              <a:gd name="connsiteX11" fmla="*/ 383177 w 409649"/>
              <a:gd name="connsiteY11" fmla="*/ 43543 h 339634"/>
              <a:gd name="connsiteX12" fmla="*/ 400594 w 409649"/>
              <a:gd name="connsiteY12" fmla="*/ 69668 h 339634"/>
              <a:gd name="connsiteX13" fmla="*/ 400594 w 409649"/>
              <a:gd name="connsiteY13" fmla="*/ 235131 h 339634"/>
              <a:gd name="connsiteX14" fmla="*/ 339634 w 409649"/>
              <a:gd name="connsiteY14" fmla="*/ 243840 h 339634"/>
              <a:gd name="connsiteX15" fmla="*/ 287383 w 409649"/>
              <a:gd name="connsiteY15" fmla="*/ 261257 h 339634"/>
              <a:gd name="connsiteX16" fmla="*/ 209006 w 409649"/>
              <a:gd name="connsiteY16" fmla="*/ 278674 h 339634"/>
              <a:gd name="connsiteX17" fmla="*/ 148046 w 409649"/>
              <a:gd name="connsiteY17" fmla="*/ 304800 h 339634"/>
              <a:gd name="connsiteX18" fmla="*/ 69669 w 409649"/>
              <a:gd name="connsiteY18" fmla="*/ 330926 h 339634"/>
              <a:gd name="connsiteX19" fmla="*/ 43543 w 409649"/>
              <a:gd name="connsiteY19" fmla="*/ 339634 h 339634"/>
              <a:gd name="connsiteX20" fmla="*/ 0 w 409649"/>
              <a:gd name="connsiteY20" fmla="*/ 339634 h 33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649" h="339634">
                <a:moveTo>
                  <a:pt x="26126" y="130628"/>
                </a:moveTo>
                <a:cubicBezTo>
                  <a:pt x="40640" y="124822"/>
                  <a:pt x="55032" y="118700"/>
                  <a:pt x="69669" y="113211"/>
                </a:cubicBezTo>
                <a:cubicBezTo>
                  <a:pt x="78264" y="109988"/>
                  <a:pt x="87584" y="108608"/>
                  <a:pt x="95794" y="104503"/>
                </a:cubicBezTo>
                <a:cubicBezTo>
                  <a:pt x="105156" y="99822"/>
                  <a:pt x="113747" y="93624"/>
                  <a:pt x="121920" y="87086"/>
                </a:cubicBezTo>
                <a:cubicBezTo>
                  <a:pt x="128331" y="81957"/>
                  <a:pt x="132296" y="73892"/>
                  <a:pt x="139337" y="69668"/>
                </a:cubicBezTo>
                <a:cubicBezTo>
                  <a:pt x="147208" y="64945"/>
                  <a:pt x="156754" y="63863"/>
                  <a:pt x="165463" y="60960"/>
                </a:cubicBezTo>
                <a:cubicBezTo>
                  <a:pt x="174172" y="55154"/>
                  <a:pt x="182025" y="47794"/>
                  <a:pt x="191589" y="43543"/>
                </a:cubicBezTo>
                <a:cubicBezTo>
                  <a:pt x="239630" y="22192"/>
                  <a:pt x="240553" y="29125"/>
                  <a:pt x="287383" y="17417"/>
                </a:cubicBezTo>
                <a:cubicBezTo>
                  <a:pt x="296289" y="15190"/>
                  <a:pt x="304603" y="10934"/>
                  <a:pt x="313509" y="8708"/>
                </a:cubicBezTo>
                <a:cubicBezTo>
                  <a:pt x="327868" y="5118"/>
                  <a:pt x="342537" y="2903"/>
                  <a:pt x="357051" y="0"/>
                </a:cubicBezTo>
                <a:cubicBezTo>
                  <a:pt x="362857" y="5806"/>
                  <a:pt x="370245" y="10376"/>
                  <a:pt x="374469" y="17417"/>
                </a:cubicBezTo>
                <a:cubicBezTo>
                  <a:pt x="379192" y="25288"/>
                  <a:pt x="379072" y="35332"/>
                  <a:pt x="383177" y="43543"/>
                </a:cubicBezTo>
                <a:cubicBezTo>
                  <a:pt x="387858" y="52904"/>
                  <a:pt x="394788" y="60960"/>
                  <a:pt x="400594" y="69668"/>
                </a:cubicBezTo>
                <a:cubicBezTo>
                  <a:pt x="401567" y="80374"/>
                  <a:pt x="420473" y="212767"/>
                  <a:pt x="400594" y="235131"/>
                </a:cubicBezTo>
                <a:cubicBezTo>
                  <a:pt x="386957" y="250473"/>
                  <a:pt x="359954" y="240937"/>
                  <a:pt x="339634" y="243840"/>
                </a:cubicBezTo>
                <a:cubicBezTo>
                  <a:pt x="322217" y="249646"/>
                  <a:pt x="305492" y="258239"/>
                  <a:pt x="287383" y="261257"/>
                </a:cubicBezTo>
                <a:cubicBezTo>
                  <a:pt x="226077" y="271475"/>
                  <a:pt x="251883" y="264382"/>
                  <a:pt x="209006" y="278674"/>
                </a:cubicBezTo>
                <a:cubicBezTo>
                  <a:pt x="167558" y="306306"/>
                  <a:pt x="199167" y="289463"/>
                  <a:pt x="148046" y="304800"/>
                </a:cubicBezTo>
                <a:cubicBezTo>
                  <a:pt x="147968" y="304824"/>
                  <a:pt x="82771" y="326559"/>
                  <a:pt x="69669" y="330926"/>
                </a:cubicBezTo>
                <a:cubicBezTo>
                  <a:pt x="60960" y="333829"/>
                  <a:pt x="52723" y="339634"/>
                  <a:pt x="43543" y="339634"/>
                </a:cubicBezTo>
                <a:lnTo>
                  <a:pt x="0" y="33963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Voľný tvar 24"/>
          <p:cNvSpPr/>
          <p:nvPr/>
        </p:nvSpPr>
        <p:spPr>
          <a:xfrm>
            <a:off x="6836229" y="2708366"/>
            <a:ext cx="914400" cy="409303"/>
          </a:xfrm>
          <a:custGeom>
            <a:avLst/>
            <a:gdLst>
              <a:gd name="connsiteX0" fmla="*/ 0 w 914400"/>
              <a:gd name="connsiteY0" fmla="*/ 409303 h 409303"/>
              <a:gd name="connsiteX1" fmla="*/ 60960 w 914400"/>
              <a:gd name="connsiteY1" fmla="*/ 313508 h 409303"/>
              <a:gd name="connsiteX2" fmla="*/ 69668 w 914400"/>
              <a:gd name="connsiteY2" fmla="*/ 287383 h 409303"/>
              <a:gd name="connsiteX3" fmla="*/ 148045 w 914400"/>
              <a:gd name="connsiteY3" fmla="*/ 191588 h 409303"/>
              <a:gd name="connsiteX4" fmla="*/ 191588 w 914400"/>
              <a:gd name="connsiteY4" fmla="*/ 165463 h 409303"/>
              <a:gd name="connsiteX5" fmla="*/ 235131 w 914400"/>
              <a:gd name="connsiteY5" fmla="*/ 121920 h 409303"/>
              <a:gd name="connsiteX6" fmla="*/ 313508 w 914400"/>
              <a:gd name="connsiteY6" fmla="*/ 52251 h 409303"/>
              <a:gd name="connsiteX7" fmla="*/ 330925 w 914400"/>
              <a:gd name="connsiteY7" fmla="*/ 26125 h 409303"/>
              <a:gd name="connsiteX8" fmla="*/ 339634 w 914400"/>
              <a:gd name="connsiteY8" fmla="*/ 0 h 409303"/>
              <a:gd name="connsiteX9" fmla="*/ 383177 w 914400"/>
              <a:gd name="connsiteY9" fmla="*/ 17417 h 409303"/>
              <a:gd name="connsiteX10" fmla="*/ 409302 w 914400"/>
              <a:gd name="connsiteY10" fmla="*/ 26125 h 409303"/>
              <a:gd name="connsiteX11" fmla="*/ 452845 w 914400"/>
              <a:gd name="connsiteY11" fmla="*/ 52251 h 409303"/>
              <a:gd name="connsiteX12" fmla="*/ 505097 w 914400"/>
              <a:gd name="connsiteY12" fmla="*/ 87085 h 409303"/>
              <a:gd name="connsiteX13" fmla="*/ 531222 w 914400"/>
              <a:gd name="connsiteY13" fmla="*/ 95794 h 409303"/>
              <a:gd name="connsiteX14" fmla="*/ 557348 w 914400"/>
              <a:gd name="connsiteY14" fmla="*/ 113211 h 409303"/>
              <a:gd name="connsiteX15" fmla="*/ 592182 w 914400"/>
              <a:gd name="connsiteY15" fmla="*/ 121920 h 409303"/>
              <a:gd name="connsiteX16" fmla="*/ 618308 w 914400"/>
              <a:gd name="connsiteY16" fmla="*/ 130628 h 409303"/>
              <a:gd name="connsiteX17" fmla="*/ 670560 w 914400"/>
              <a:gd name="connsiteY17" fmla="*/ 156754 h 409303"/>
              <a:gd name="connsiteX18" fmla="*/ 705394 w 914400"/>
              <a:gd name="connsiteY18" fmla="*/ 174171 h 409303"/>
              <a:gd name="connsiteX19" fmla="*/ 731520 w 914400"/>
              <a:gd name="connsiteY19" fmla="*/ 182880 h 409303"/>
              <a:gd name="connsiteX20" fmla="*/ 783771 w 914400"/>
              <a:gd name="connsiteY20" fmla="*/ 217714 h 409303"/>
              <a:gd name="connsiteX21" fmla="*/ 809897 w 914400"/>
              <a:gd name="connsiteY21" fmla="*/ 226423 h 409303"/>
              <a:gd name="connsiteX22" fmla="*/ 879565 w 914400"/>
              <a:gd name="connsiteY22" fmla="*/ 287383 h 409303"/>
              <a:gd name="connsiteX23" fmla="*/ 905691 w 914400"/>
              <a:gd name="connsiteY23" fmla="*/ 304800 h 409303"/>
              <a:gd name="connsiteX24" fmla="*/ 914400 w 914400"/>
              <a:gd name="connsiteY24" fmla="*/ 330925 h 40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14400" h="409303">
                <a:moveTo>
                  <a:pt x="0" y="409303"/>
                </a:moveTo>
                <a:cubicBezTo>
                  <a:pt x="13801" y="388601"/>
                  <a:pt x="48664" y="338101"/>
                  <a:pt x="60960" y="313508"/>
                </a:cubicBezTo>
                <a:cubicBezTo>
                  <a:pt x="65065" y="305298"/>
                  <a:pt x="65210" y="295407"/>
                  <a:pt x="69668" y="287383"/>
                </a:cubicBezTo>
                <a:cubicBezTo>
                  <a:pt x="84500" y="260685"/>
                  <a:pt x="120479" y="208127"/>
                  <a:pt x="148045" y="191588"/>
                </a:cubicBezTo>
                <a:cubicBezTo>
                  <a:pt x="162559" y="182880"/>
                  <a:pt x="178371" y="176037"/>
                  <a:pt x="191588" y="165463"/>
                </a:cubicBezTo>
                <a:cubicBezTo>
                  <a:pt x="207616" y="152640"/>
                  <a:pt x="218052" y="133306"/>
                  <a:pt x="235131" y="121920"/>
                </a:cubicBezTo>
                <a:cubicBezTo>
                  <a:pt x="266544" y="100978"/>
                  <a:pt x="289646" y="88044"/>
                  <a:pt x="313508" y="52251"/>
                </a:cubicBezTo>
                <a:cubicBezTo>
                  <a:pt x="319314" y="43542"/>
                  <a:pt x="326244" y="35486"/>
                  <a:pt x="330925" y="26125"/>
                </a:cubicBezTo>
                <a:cubicBezTo>
                  <a:pt x="335030" y="17915"/>
                  <a:pt x="336731" y="8708"/>
                  <a:pt x="339634" y="0"/>
                </a:cubicBezTo>
                <a:cubicBezTo>
                  <a:pt x="354148" y="5806"/>
                  <a:pt x="368540" y="11928"/>
                  <a:pt x="383177" y="17417"/>
                </a:cubicBezTo>
                <a:cubicBezTo>
                  <a:pt x="391772" y="20640"/>
                  <a:pt x="401431" y="21402"/>
                  <a:pt x="409302" y="26125"/>
                </a:cubicBezTo>
                <a:cubicBezTo>
                  <a:pt x="469071" y="61987"/>
                  <a:pt x="378840" y="27584"/>
                  <a:pt x="452845" y="52251"/>
                </a:cubicBezTo>
                <a:cubicBezTo>
                  <a:pt x="470262" y="63862"/>
                  <a:pt x="485238" y="80465"/>
                  <a:pt x="505097" y="87085"/>
                </a:cubicBezTo>
                <a:cubicBezTo>
                  <a:pt x="513805" y="89988"/>
                  <a:pt x="523012" y="91689"/>
                  <a:pt x="531222" y="95794"/>
                </a:cubicBezTo>
                <a:cubicBezTo>
                  <a:pt x="540583" y="100475"/>
                  <a:pt x="547728" y="109088"/>
                  <a:pt x="557348" y="113211"/>
                </a:cubicBezTo>
                <a:cubicBezTo>
                  <a:pt x="568349" y="117926"/>
                  <a:pt x="580674" y="118632"/>
                  <a:pt x="592182" y="121920"/>
                </a:cubicBezTo>
                <a:cubicBezTo>
                  <a:pt x="601008" y="124442"/>
                  <a:pt x="609599" y="127725"/>
                  <a:pt x="618308" y="130628"/>
                </a:cubicBezTo>
                <a:cubicBezTo>
                  <a:pt x="668515" y="164099"/>
                  <a:pt x="620083" y="135121"/>
                  <a:pt x="670560" y="156754"/>
                </a:cubicBezTo>
                <a:cubicBezTo>
                  <a:pt x="682492" y="161868"/>
                  <a:pt x="693462" y="169057"/>
                  <a:pt x="705394" y="174171"/>
                </a:cubicBezTo>
                <a:cubicBezTo>
                  <a:pt x="713832" y="177787"/>
                  <a:pt x="723495" y="178422"/>
                  <a:pt x="731520" y="182880"/>
                </a:cubicBezTo>
                <a:cubicBezTo>
                  <a:pt x="749818" y="193046"/>
                  <a:pt x="763913" y="211094"/>
                  <a:pt x="783771" y="217714"/>
                </a:cubicBezTo>
                <a:cubicBezTo>
                  <a:pt x="792480" y="220617"/>
                  <a:pt x="801686" y="222318"/>
                  <a:pt x="809897" y="226423"/>
                </a:cubicBezTo>
                <a:cubicBezTo>
                  <a:pt x="861851" y="252400"/>
                  <a:pt x="811461" y="241981"/>
                  <a:pt x="879565" y="287383"/>
                </a:cubicBezTo>
                <a:lnTo>
                  <a:pt x="905691" y="304800"/>
                </a:lnTo>
                <a:lnTo>
                  <a:pt x="914400" y="3309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Voľný tvar 27"/>
          <p:cNvSpPr/>
          <p:nvPr/>
        </p:nvSpPr>
        <p:spPr>
          <a:xfrm>
            <a:off x="6806266" y="2985358"/>
            <a:ext cx="1007198" cy="369241"/>
          </a:xfrm>
          <a:custGeom>
            <a:avLst/>
            <a:gdLst>
              <a:gd name="connsiteX0" fmla="*/ 56088 w 1007198"/>
              <a:gd name="connsiteY0" fmla="*/ 106185 h 369241"/>
              <a:gd name="connsiteX1" fmla="*/ 143174 w 1007198"/>
              <a:gd name="connsiteY1" fmla="*/ 88768 h 369241"/>
              <a:gd name="connsiteX2" fmla="*/ 169300 w 1007198"/>
              <a:gd name="connsiteY2" fmla="*/ 80059 h 369241"/>
              <a:gd name="connsiteX3" fmla="*/ 195425 w 1007198"/>
              <a:gd name="connsiteY3" fmla="*/ 62642 h 369241"/>
              <a:gd name="connsiteX4" fmla="*/ 230260 w 1007198"/>
              <a:gd name="connsiteY4" fmla="*/ 53933 h 369241"/>
              <a:gd name="connsiteX5" fmla="*/ 256385 w 1007198"/>
              <a:gd name="connsiteY5" fmla="*/ 45225 h 369241"/>
              <a:gd name="connsiteX6" fmla="*/ 299928 w 1007198"/>
              <a:gd name="connsiteY6" fmla="*/ 36516 h 369241"/>
              <a:gd name="connsiteX7" fmla="*/ 326054 w 1007198"/>
              <a:gd name="connsiteY7" fmla="*/ 27808 h 369241"/>
              <a:gd name="connsiteX8" fmla="*/ 482808 w 1007198"/>
              <a:gd name="connsiteY8" fmla="*/ 19099 h 369241"/>
              <a:gd name="connsiteX9" fmla="*/ 805025 w 1007198"/>
              <a:gd name="connsiteY9" fmla="*/ 19099 h 369241"/>
              <a:gd name="connsiteX10" fmla="*/ 857277 w 1007198"/>
              <a:gd name="connsiteY10" fmla="*/ 36516 h 369241"/>
              <a:gd name="connsiteX11" fmla="*/ 953071 w 1007198"/>
              <a:gd name="connsiteY11" fmla="*/ 53933 h 369241"/>
              <a:gd name="connsiteX12" fmla="*/ 970488 w 1007198"/>
              <a:gd name="connsiteY12" fmla="*/ 141019 h 369241"/>
              <a:gd name="connsiteX13" fmla="*/ 979197 w 1007198"/>
              <a:gd name="connsiteY13" fmla="*/ 167145 h 369241"/>
              <a:gd name="connsiteX14" fmla="*/ 996614 w 1007198"/>
              <a:gd name="connsiteY14" fmla="*/ 236813 h 369241"/>
              <a:gd name="connsiteX15" fmla="*/ 996614 w 1007198"/>
              <a:gd name="connsiteY15" fmla="*/ 367442 h 369241"/>
              <a:gd name="connsiteX16" fmla="*/ 979197 w 1007198"/>
              <a:gd name="connsiteY16" fmla="*/ 341316 h 369241"/>
              <a:gd name="connsiteX17" fmla="*/ 839860 w 1007198"/>
              <a:gd name="connsiteY17" fmla="*/ 315191 h 369241"/>
              <a:gd name="connsiteX18" fmla="*/ 709231 w 1007198"/>
              <a:gd name="connsiteY18" fmla="*/ 323899 h 369241"/>
              <a:gd name="connsiteX19" fmla="*/ 622145 w 1007198"/>
              <a:gd name="connsiteY19" fmla="*/ 350025 h 369241"/>
              <a:gd name="connsiteX20" fmla="*/ 421848 w 1007198"/>
              <a:gd name="connsiteY20" fmla="*/ 358733 h 369241"/>
              <a:gd name="connsiteX21" fmla="*/ 3837 w 1007198"/>
              <a:gd name="connsiteY21" fmla="*/ 350025 h 369241"/>
              <a:gd name="connsiteX22" fmla="*/ 12545 w 1007198"/>
              <a:gd name="connsiteY22" fmla="*/ 315191 h 369241"/>
              <a:gd name="connsiteX23" fmla="*/ 21254 w 1007198"/>
              <a:gd name="connsiteY23" fmla="*/ 167145 h 36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07198" h="369241">
                <a:moveTo>
                  <a:pt x="56088" y="106185"/>
                </a:moveTo>
                <a:cubicBezTo>
                  <a:pt x="97137" y="99343"/>
                  <a:pt x="106805" y="99159"/>
                  <a:pt x="143174" y="88768"/>
                </a:cubicBezTo>
                <a:cubicBezTo>
                  <a:pt x="152001" y="86246"/>
                  <a:pt x="161089" y="84164"/>
                  <a:pt x="169300" y="80059"/>
                </a:cubicBezTo>
                <a:cubicBezTo>
                  <a:pt x="178661" y="75378"/>
                  <a:pt x="185805" y="66765"/>
                  <a:pt x="195425" y="62642"/>
                </a:cubicBezTo>
                <a:cubicBezTo>
                  <a:pt x="206426" y="57927"/>
                  <a:pt x="218751" y="57221"/>
                  <a:pt x="230260" y="53933"/>
                </a:cubicBezTo>
                <a:cubicBezTo>
                  <a:pt x="239086" y="51411"/>
                  <a:pt x="247480" y="47451"/>
                  <a:pt x="256385" y="45225"/>
                </a:cubicBezTo>
                <a:cubicBezTo>
                  <a:pt x="270745" y="41635"/>
                  <a:pt x="285568" y="40106"/>
                  <a:pt x="299928" y="36516"/>
                </a:cubicBezTo>
                <a:cubicBezTo>
                  <a:pt x="308834" y="34290"/>
                  <a:pt x="316916" y="28678"/>
                  <a:pt x="326054" y="27808"/>
                </a:cubicBezTo>
                <a:cubicBezTo>
                  <a:pt x="378150" y="22846"/>
                  <a:pt x="430557" y="22002"/>
                  <a:pt x="482808" y="19099"/>
                </a:cubicBezTo>
                <a:cubicBezTo>
                  <a:pt x="605288" y="-11518"/>
                  <a:pt x="548370" y="-643"/>
                  <a:pt x="805025" y="19099"/>
                </a:cubicBezTo>
                <a:cubicBezTo>
                  <a:pt x="823330" y="20507"/>
                  <a:pt x="839466" y="32063"/>
                  <a:pt x="857277" y="36516"/>
                </a:cubicBezTo>
                <a:cubicBezTo>
                  <a:pt x="912024" y="50204"/>
                  <a:pt x="880263" y="43532"/>
                  <a:pt x="953071" y="53933"/>
                </a:cubicBezTo>
                <a:cubicBezTo>
                  <a:pt x="972747" y="112958"/>
                  <a:pt x="950475" y="40951"/>
                  <a:pt x="970488" y="141019"/>
                </a:cubicBezTo>
                <a:cubicBezTo>
                  <a:pt x="972288" y="150021"/>
                  <a:pt x="976971" y="158239"/>
                  <a:pt x="979197" y="167145"/>
                </a:cubicBezTo>
                <a:lnTo>
                  <a:pt x="996614" y="236813"/>
                </a:lnTo>
                <a:cubicBezTo>
                  <a:pt x="1003380" y="277406"/>
                  <a:pt x="1016599" y="327472"/>
                  <a:pt x="996614" y="367442"/>
                </a:cubicBezTo>
                <a:cubicBezTo>
                  <a:pt x="991933" y="376803"/>
                  <a:pt x="988073" y="346863"/>
                  <a:pt x="979197" y="341316"/>
                </a:cubicBezTo>
                <a:cubicBezTo>
                  <a:pt x="943674" y="319114"/>
                  <a:pt x="874654" y="318670"/>
                  <a:pt x="839860" y="315191"/>
                </a:cubicBezTo>
                <a:cubicBezTo>
                  <a:pt x="796317" y="318094"/>
                  <a:pt x="752432" y="317728"/>
                  <a:pt x="709231" y="323899"/>
                </a:cubicBezTo>
                <a:cubicBezTo>
                  <a:pt x="676034" y="328641"/>
                  <a:pt x="654966" y="347594"/>
                  <a:pt x="622145" y="350025"/>
                </a:cubicBezTo>
                <a:cubicBezTo>
                  <a:pt x="555499" y="354962"/>
                  <a:pt x="488614" y="355830"/>
                  <a:pt x="421848" y="358733"/>
                </a:cubicBezTo>
                <a:lnTo>
                  <a:pt x="3837" y="350025"/>
                </a:lnTo>
                <a:cubicBezTo>
                  <a:pt x="-8064" y="348759"/>
                  <a:pt x="11410" y="327106"/>
                  <a:pt x="12545" y="315191"/>
                </a:cubicBezTo>
                <a:cubicBezTo>
                  <a:pt x="17232" y="265980"/>
                  <a:pt x="21254" y="167145"/>
                  <a:pt x="21254" y="1671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Voľný tvar 28"/>
          <p:cNvSpPr/>
          <p:nvPr/>
        </p:nvSpPr>
        <p:spPr>
          <a:xfrm>
            <a:off x="7306414" y="3178629"/>
            <a:ext cx="139656" cy="156754"/>
          </a:xfrm>
          <a:custGeom>
            <a:avLst/>
            <a:gdLst>
              <a:gd name="connsiteX0" fmla="*/ 17495 w 139656"/>
              <a:gd name="connsiteY0" fmla="*/ 130628 h 156754"/>
              <a:gd name="connsiteX1" fmla="*/ 8786 w 139656"/>
              <a:gd name="connsiteY1" fmla="*/ 87085 h 156754"/>
              <a:gd name="connsiteX2" fmla="*/ 77 w 139656"/>
              <a:gd name="connsiteY2" fmla="*/ 60960 h 156754"/>
              <a:gd name="connsiteX3" fmla="*/ 17495 w 139656"/>
              <a:gd name="connsiteY3" fmla="*/ 0 h 156754"/>
              <a:gd name="connsiteX4" fmla="*/ 139415 w 139656"/>
              <a:gd name="connsiteY4" fmla="*/ 130628 h 156754"/>
              <a:gd name="connsiteX5" fmla="*/ 139415 w 139656"/>
              <a:gd name="connsiteY5" fmla="*/ 156754 h 15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656" h="156754">
                <a:moveTo>
                  <a:pt x="17495" y="130628"/>
                </a:moveTo>
                <a:cubicBezTo>
                  <a:pt x="14592" y="116114"/>
                  <a:pt x="12376" y="101445"/>
                  <a:pt x="8786" y="87085"/>
                </a:cubicBezTo>
                <a:cubicBezTo>
                  <a:pt x="6560" y="78180"/>
                  <a:pt x="-836" y="70094"/>
                  <a:pt x="77" y="60960"/>
                </a:cubicBezTo>
                <a:cubicBezTo>
                  <a:pt x="2180" y="39932"/>
                  <a:pt x="11689" y="20320"/>
                  <a:pt x="17495" y="0"/>
                </a:cubicBezTo>
                <a:cubicBezTo>
                  <a:pt x="165892" y="22830"/>
                  <a:pt x="129981" y="-20313"/>
                  <a:pt x="139415" y="130628"/>
                </a:cubicBezTo>
                <a:cubicBezTo>
                  <a:pt x="139958" y="139320"/>
                  <a:pt x="139415" y="148045"/>
                  <a:pt x="139415" y="15675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Voľný tvar 29"/>
          <p:cNvSpPr/>
          <p:nvPr/>
        </p:nvSpPr>
        <p:spPr>
          <a:xfrm>
            <a:off x="4563291" y="4841966"/>
            <a:ext cx="539932" cy="53016"/>
          </a:xfrm>
          <a:custGeom>
            <a:avLst/>
            <a:gdLst>
              <a:gd name="connsiteX0" fmla="*/ 0 w 539932"/>
              <a:gd name="connsiteY0" fmla="*/ 0 h 53016"/>
              <a:gd name="connsiteX1" fmla="*/ 78378 w 539932"/>
              <a:gd name="connsiteY1" fmla="*/ 17417 h 53016"/>
              <a:gd name="connsiteX2" fmla="*/ 130629 w 539932"/>
              <a:gd name="connsiteY2" fmla="*/ 34834 h 53016"/>
              <a:gd name="connsiteX3" fmla="*/ 261258 w 539932"/>
              <a:gd name="connsiteY3" fmla="*/ 43543 h 53016"/>
              <a:gd name="connsiteX4" fmla="*/ 374469 w 539932"/>
              <a:gd name="connsiteY4" fmla="*/ 52251 h 53016"/>
              <a:gd name="connsiteX5" fmla="*/ 539932 w 539932"/>
              <a:gd name="connsiteY5" fmla="*/ 52251 h 5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932" h="53016">
                <a:moveTo>
                  <a:pt x="0" y="0"/>
                </a:moveTo>
                <a:cubicBezTo>
                  <a:pt x="24869" y="4973"/>
                  <a:pt x="53774" y="10036"/>
                  <a:pt x="78378" y="17417"/>
                </a:cubicBezTo>
                <a:cubicBezTo>
                  <a:pt x="95963" y="22692"/>
                  <a:pt x="112311" y="33613"/>
                  <a:pt x="130629" y="34834"/>
                </a:cubicBezTo>
                <a:lnTo>
                  <a:pt x="261258" y="43543"/>
                </a:lnTo>
                <a:cubicBezTo>
                  <a:pt x="299010" y="46240"/>
                  <a:pt x="336639" y="51069"/>
                  <a:pt x="374469" y="52251"/>
                </a:cubicBezTo>
                <a:cubicBezTo>
                  <a:pt x="429596" y="53974"/>
                  <a:pt x="484778" y="52251"/>
                  <a:pt x="539932" y="5225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Voľný tvar 30"/>
          <p:cNvSpPr/>
          <p:nvPr/>
        </p:nvSpPr>
        <p:spPr>
          <a:xfrm>
            <a:off x="4718438" y="5033554"/>
            <a:ext cx="221463" cy="278675"/>
          </a:xfrm>
          <a:custGeom>
            <a:avLst/>
            <a:gdLst>
              <a:gd name="connsiteX0" fmla="*/ 88693 w 221463"/>
              <a:gd name="connsiteY0" fmla="*/ 78377 h 278675"/>
              <a:gd name="connsiteX1" fmla="*/ 19025 w 221463"/>
              <a:gd name="connsiteY1" fmla="*/ 87086 h 278675"/>
              <a:gd name="connsiteX2" fmla="*/ 1608 w 221463"/>
              <a:gd name="connsiteY2" fmla="*/ 113212 h 278675"/>
              <a:gd name="connsiteX3" fmla="*/ 10316 w 221463"/>
              <a:gd name="connsiteY3" fmla="*/ 217715 h 278675"/>
              <a:gd name="connsiteX4" fmla="*/ 88693 w 221463"/>
              <a:gd name="connsiteY4" fmla="*/ 278675 h 278675"/>
              <a:gd name="connsiteX5" fmla="*/ 175779 w 221463"/>
              <a:gd name="connsiteY5" fmla="*/ 261257 h 278675"/>
              <a:gd name="connsiteX6" fmla="*/ 201905 w 221463"/>
              <a:gd name="connsiteY6" fmla="*/ 243840 h 278675"/>
              <a:gd name="connsiteX7" fmla="*/ 210613 w 221463"/>
              <a:gd name="connsiteY7" fmla="*/ 209006 h 278675"/>
              <a:gd name="connsiteX8" fmla="*/ 219322 w 221463"/>
              <a:gd name="connsiteY8" fmla="*/ 182880 h 278675"/>
              <a:gd name="connsiteX9" fmla="*/ 193196 w 221463"/>
              <a:gd name="connsiteY9" fmla="*/ 26126 h 278675"/>
              <a:gd name="connsiteX10" fmla="*/ 140945 w 221463"/>
              <a:gd name="connsiteY10" fmla="*/ 0 h 278675"/>
              <a:gd name="connsiteX11" fmla="*/ 88693 w 221463"/>
              <a:gd name="connsiteY11" fmla="*/ 34835 h 278675"/>
              <a:gd name="connsiteX12" fmla="*/ 88693 w 221463"/>
              <a:gd name="connsiteY12" fmla="*/ 78377 h 27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1463" h="278675">
                <a:moveTo>
                  <a:pt x="88693" y="78377"/>
                </a:moveTo>
                <a:cubicBezTo>
                  <a:pt x="77082" y="87085"/>
                  <a:pt x="40754" y="78394"/>
                  <a:pt x="19025" y="87086"/>
                </a:cubicBezTo>
                <a:cubicBezTo>
                  <a:pt x="9307" y="90973"/>
                  <a:pt x="2304" y="102769"/>
                  <a:pt x="1608" y="113212"/>
                </a:cubicBezTo>
                <a:cubicBezTo>
                  <a:pt x="-717" y="148090"/>
                  <a:pt x="-2353" y="185137"/>
                  <a:pt x="10316" y="217715"/>
                </a:cubicBezTo>
                <a:cubicBezTo>
                  <a:pt x="27813" y="262707"/>
                  <a:pt x="54572" y="267300"/>
                  <a:pt x="88693" y="278675"/>
                </a:cubicBezTo>
                <a:cubicBezTo>
                  <a:pt x="111161" y="275465"/>
                  <a:pt x="151458" y="273417"/>
                  <a:pt x="175779" y="261257"/>
                </a:cubicBezTo>
                <a:cubicBezTo>
                  <a:pt x="185140" y="256576"/>
                  <a:pt x="193196" y="249646"/>
                  <a:pt x="201905" y="243840"/>
                </a:cubicBezTo>
                <a:cubicBezTo>
                  <a:pt x="204808" y="232229"/>
                  <a:pt x="207325" y="220514"/>
                  <a:pt x="210613" y="209006"/>
                </a:cubicBezTo>
                <a:cubicBezTo>
                  <a:pt x="213135" y="200179"/>
                  <a:pt x="219322" y="192060"/>
                  <a:pt x="219322" y="182880"/>
                </a:cubicBezTo>
                <a:cubicBezTo>
                  <a:pt x="219322" y="137989"/>
                  <a:pt x="232564" y="65495"/>
                  <a:pt x="193196" y="26126"/>
                </a:cubicBezTo>
                <a:cubicBezTo>
                  <a:pt x="176315" y="9244"/>
                  <a:pt x="162193" y="7083"/>
                  <a:pt x="140945" y="0"/>
                </a:cubicBezTo>
                <a:cubicBezTo>
                  <a:pt x="94082" y="9373"/>
                  <a:pt x="98559" y="-4628"/>
                  <a:pt x="88693" y="34835"/>
                </a:cubicBezTo>
                <a:cubicBezTo>
                  <a:pt x="87989" y="37651"/>
                  <a:pt x="100304" y="69669"/>
                  <a:pt x="88693" y="7837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Voľný tvar 31"/>
          <p:cNvSpPr/>
          <p:nvPr/>
        </p:nvSpPr>
        <p:spPr>
          <a:xfrm>
            <a:off x="4476206" y="5320937"/>
            <a:ext cx="252548" cy="156754"/>
          </a:xfrm>
          <a:custGeom>
            <a:avLst/>
            <a:gdLst>
              <a:gd name="connsiteX0" fmla="*/ 252548 w 252548"/>
              <a:gd name="connsiteY0" fmla="*/ 0 h 156754"/>
              <a:gd name="connsiteX1" fmla="*/ 174171 w 252548"/>
              <a:gd name="connsiteY1" fmla="*/ 52252 h 156754"/>
              <a:gd name="connsiteX2" fmla="*/ 148045 w 252548"/>
              <a:gd name="connsiteY2" fmla="*/ 69669 h 156754"/>
              <a:gd name="connsiteX3" fmla="*/ 121920 w 252548"/>
              <a:gd name="connsiteY3" fmla="*/ 87086 h 156754"/>
              <a:gd name="connsiteX4" fmla="*/ 95794 w 252548"/>
              <a:gd name="connsiteY4" fmla="*/ 95794 h 156754"/>
              <a:gd name="connsiteX5" fmla="*/ 26125 w 252548"/>
              <a:gd name="connsiteY5" fmla="*/ 148046 h 156754"/>
              <a:gd name="connsiteX6" fmla="*/ 0 w 252548"/>
              <a:gd name="connsiteY6" fmla="*/ 156754 h 15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548" h="156754">
                <a:moveTo>
                  <a:pt x="252548" y="0"/>
                </a:moveTo>
                <a:lnTo>
                  <a:pt x="174171" y="52252"/>
                </a:lnTo>
                <a:lnTo>
                  <a:pt x="148045" y="69669"/>
                </a:lnTo>
                <a:cubicBezTo>
                  <a:pt x="139337" y="75475"/>
                  <a:pt x="131849" y="83777"/>
                  <a:pt x="121920" y="87086"/>
                </a:cubicBezTo>
                <a:lnTo>
                  <a:pt x="95794" y="95794"/>
                </a:lnTo>
                <a:cubicBezTo>
                  <a:pt x="75162" y="116427"/>
                  <a:pt x="55670" y="138198"/>
                  <a:pt x="26125" y="148046"/>
                </a:cubicBezTo>
                <a:lnTo>
                  <a:pt x="0" y="15675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Voľný tvar 32"/>
          <p:cNvSpPr/>
          <p:nvPr/>
        </p:nvSpPr>
        <p:spPr>
          <a:xfrm>
            <a:off x="4894217" y="5303520"/>
            <a:ext cx="252549" cy="104503"/>
          </a:xfrm>
          <a:custGeom>
            <a:avLst/>
            <a:gdLst>
              <a:gd name="connsiteX0" fmla="*/ 0 w 252549"/>
              <a:gd name="connsiteY0" fmla="*/ 0 h 104503"/>
              <a:gd name="connsiteX1" fmla="*/ 52252 w 252549"/>
              <a:gd name="connsiteY1" fmla="*/ 17417 h 104503"/>
              <a:gd name="connsiteX2" fmla="*/ 78377 w 252549"/>
              <a:gd name="connsiteY2" fmla="*/ 34834 h 104503"/>
              <a:gd name="connsiteX3" fmla="*/ 104503 w 252549"/>
              <a:gd name="connsiteY3" fmla="*/ 43543 h 104503"/>
              <a:gd name="connsiteX4" fmla="*/ 139337 w 252549"/>
              <a:gd name="connsiteY4" fmla="*/ 60960 h 104503"/>
              <a:gd name="connsiteX5" fmla="*/ 191589 w 252549"/>
              <a:gd name="connsiteY5" fmla="*/ 78377 h 104503"/>
              <a:gd name="connsiteX6" fmla="*/ 217714 w 252549"/>
              <a:gd name="connsiteY6" fmla="*/ 95794 h 104503"/>
              <a:gd name="connsiteX7" fmla="*/ 252549 w 252549"/>
              <a:gd name="connsiteY7" fmla="*/ 104503 h 104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549" h="104503">
                <a:moveTo>
                  <a:pt x="0" y="0"/>
                </a:moveTo>
                <a:cubicBezTo>
                  <a:pt x="17417" y="5806"/>
                  <a:pt x="35475" y="9961"/>
                  <a:pt x="52252" y="17417"/>
                </a:cubicBezTo>
                <a:cubicBezTo>
                  <a:pt x="61816" y="21668"/>
                  <a:pt x="69016" y="30153"/>
                  <a:pt x="78377" y="34834"/>
                </a:cubicBezTo>
                <a:cubicBezTo>
                  <a:pt x="86588" y="38939"/>
                  <a:pt x="96065" y="39927"/>
                  <a:pt x="104503" y="43543"/>
                </a:cubicBezTo>
                <a:cubicBezTo>
                  <a:pt x="116435" y="48657"/>
                  <a:pt x="127284" y="56139"/>
                  <a:pt x="139337" y="60960"/>
                </a:cubicBezTo>
                <a:cubicBezTo>
                  <a:pt x="156383" y="67778"/>
                  <a:pt x="191589" y="78377"/>
                  <a:pt x="191589" y="78377"/>
                </a:cubicBezTo>
                <a:cubicBezTo>
                  <a:pt x="200297" y="84183"/>
                  <a:pt x="208094" y="91671"/>
                  <a:pt x="217714" y="95794"/>
                </a:cubicBezTo>
                <a:cubicBezTo>
                  <a:pt x="228715" y="100509"/>
                  <a:pt x="252549" y="104503"/>
                  <a:pt x="252549" y="1045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Voľný tvar 33"/>
          <p:cNvSpPr/>
          <p:nvPr/>
        </p:nvSpPr>
        <p:spPr>
          <a:xfrm>
            <a:off x="4606771" y="5268686"/>
            <a:ext cx="487743" cy="339661"/>
          </a:xfrm>
          <a:custGeom>
            <a:avLst/>
            <a:gdLst>
              <a:gd name="connsiteX0" fmla="*/ 226486 w 487743"/>
              <a:gd name="connsiteY0" fmla="*/ 52251 h 339661"/>
              <a:gd name="connsiteX1" fmla="*/ 191652 w 487743"/>
              <a:gd name="connsiteY1" fmla="*/ 95794 h 339661"/>
              <a:gd name="connsiteX2" fmla="*/ 165526 w 487743"/>
              <a:gd name="connsiteY2" fmla="*/ 104503 h 339661"/>
              <a:gd name="connsiteX3" fmla="*/ 113275 w 487743"/>
              <a:gd name="connsiteY3" fmla="*/ 182880 h 339661"/>
              <a:gd name="connsiteX4" fmla="*/ 95858 w 487743"/>
              <a:gd name="connsiteY4" fmla="*/ 209005 h 339661"/>
              <a:gd name="connsiteX5" fmla="*/ 69732 w 487743"/>
              <a:gd name="connsiteY5" fmla="*/ 226423 h 339661"/>
              <a:gd name="connsiteX6" fmla="*/ 43606 w 487743"/>
              <a:gd name="connsiteY6" fmla="*/ 287383 h 339661"/>
              <a:gd name="connsiteX7" fmla="*/ 17480 w 487743"/>
              <a:gd name="connsiteY7" fmla="*/ 304800 h 339661"/>
              <a:gd name="connsiteX8" fmla="*/ 26189 w 487743"/>
              <a:gd name="connsiteY8" fmla="*/ 339634 h 339661"/>
              <a:gd name="connsiteX9" fmla="*/ 487743 w 487743"/>
              <a:gd name="connsiteY9" fmla="*/ 322217 h 339661"/>
              <a:gd name="connsiteX10" fmla="*/ 409366 w 487743"/>
              <a:gd name="connsiteY10" fmla="*/ 226423 h 339661"/>
              <a:gd name="connsiteX11" fmla="*/ 391949 w 487743"/>
              <a:gd name="connsiteY11" fmla="*/ 191588 h 339661"/>
              <a:gd name="connsiteX12" fmla="*/ 374532 w 487743"/>
              <a:gd name="connsiteY12" fmla="*/ 165463 h 339661"/>
              <a:gd name="connsiteX13" fmla="*/ 348406 w 487743"/>
              <a:gd name="connsiteY13" fmla="*/ 113211 h 339661"/>
              <a:gd name="connsiteX14" fmla="*/ 322280 w 487743"/>
              <a:gd name="connsiteY14" fmla="*/ 95794 h 339661"/>
              <a:gd name="connsiteX15" fmla="*/ 304863 w 487743"/>
              <a:gd name="connsiteY15" fmla="*/ 69668 h 339661"/>
              <a:gd name="connsiteX16" fmla="*/ 278738 w 487743"/>
              <a:gd name="connsiteY16" fmla="*/ 52251 h 339661"/>
              <a:gd name="connsiteX17" fmla="*/ 270029 w 487743"/>
              <a:gd name="connsiteY17" fmla="*/ 26125 h 339661"/>
              <a:gd name="connsiteX18" fmla="*/ 243903 w 487743"/>
              <a:gd name="connsiteY18" fmla="*/ 0 h 33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7743" h="339661">
                <a:moveTo>
                  <a:pt x="226486" y="52251"/>
                </a:moveTo>
                <a:cubicBezTo>
                  <a:pt x="214875" y="66765"/>
                  <a:pt x="205764" y="83697"/>
                  <a:pt x="191652" y="95794"/>
                </a:cubicBezTo>
                <a:cubicBezTo>
                  <a:pt x="184682" y="101768"/>
                  <a:pt x="172017" y="98012"/>
                  <a:pt x="165526" y="104503"/>
                </a:cubicBezTo>
                <a:cubicBezTo>
                  <a:pt x="165523" y="104506"/>
                  <a:pt x="121985" y="169815"/>
                  <a:pt x="113275" y="182880"/>
                </a:cubicBezTo>
                <a:cubicBezTo>
                  <a:pt x="107469" y="191588"/>
                  <a:pt x="104566" y="203199"/>
                  <a:pt x="95858" y="209005"/>
                </a:cubicBezTo>
                <a:lnTo>
                  <a:pt x="69732" y="226423"/>
                </a:lnTo>
                <a:cubicBezTo>
                  <a:pt x="63682" y="244571"/>
                  <a:pt x="55561" y="273037"/>
                  <a:pt x="43606" y="287383"/>
                </a:cubicBezTo>
                <a:cubicBezTo>
                  <a:pt x="36906" y="295424"/>
                  <a:pt x="26189" y="298994"/>
                  <a:pt x="17480" y="304800"/>
                </a:cubicBezTo>
                <a:cubicBezTo>
                  <a:pt x="4712" y="323952"/>
                  <a:pt x="-18410" y="340430"/>
                  <a:pt x="26189" y="339634"/>
                </a:cubicBezTo>
                <a:cubicBezTo>
                  <a:pt x="180125" y="336885"/>
                  <a:pt x="333892" y="328023"/>
                  <a:pt x="487743" y="322217"/>
                </a:cubicBezTo>
                <a:cubicBezTo>
                  <a:pt x="452061" y="286535"/>
                  <a:pt x="432475" y="272642"/>
                  <a:pt x="409366" y="226423"/>
                </a:cubicBezTo>
                <a:cubicBezTo>
                  <a:pt x="403560" y="214811"/>
                  <a:pt x="398390" y="202860"/>
                  <a:pt x="391949" y="191588"/>
                </a:cubicBezTo>
                <a:cubicBezTo>
                  <a:pt x="386756" y="182501"/>
                  <a:pt x="379213" y="174824"/>
                  <a:pt x="374532" y="165463"/>
                </a:cubicBezTo>
                <a:cubicBezTo>
                  <a:pt x="360367" y="137133"/>
                  <a:pt x="373362" y="138167"/>
                  <a:pt x="348406" y="113211"/>
                </a:cubicBezTo>
                <a:cubicBezTo>
                  <a:pt x="341005" y="105810"/>
                  <a:pt x="330989" y="101600"/>
                  <a:pt x="322280" y="95794"/>
                </a:cubicBezTo>
                <a:cubicBezTo>
                  <a:pt x="316474" y="87085"/>
                  <a:pt x="312264" y="77069"/>
                  <a:pt x="304863" y="69668"/>
                </a:cubicBezTo>
                <a:cubicBezTo>
                  <a:pt x="297462" y="62267"/>
                  <a:pt x="285276" y="60424"/>
                  <a:pt x="278738" y="52251"/>
                </a:cubicBezTo>
                <a:cubicBezTo>
                  <a:pt x="273003" y="45083"/>
                  <a:pt x="275764" y="33293"/>
                  <a:pt x="270029" y="26125"/>
                </a:cubicBezTo>
                <a:cubicBezTo>
                  <a:pt x="241488" y="-9551"/>
                  <a:pt x="243903" y="23792"/>
                  <a:pt x="24390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Voľný tvar 34"/>
          <p:cNvSpPr/>
          <p:nvPr/>
        </p:nvSpPr>
        <p:spPr>
          <a:xfrm>
            <a:off x="4632960" y="5669280"/>
            <a:ext cx="209006" cy="113211"/>
          </a:xfrm>
          <a:custGeom>
            <a:avLst/>
            <a:gdLst>
              <a:gd name="connsiteX0" fmla="*/ 209006 w 209006"/>
              <a:gd name="connsiteY0" fmla="*/ 0 h 113211"/>
              <a:gd name="connsiteX1" fmla="*/ 130629 w 209006"/>
              <a:gd name="connsiteY1" fmla="*/ 52251 h 113211"/>
              <a:gd name="connsiteX2" fmla="*/ 104503 w 209006"/>
              <a:gd name="connsiteY2" fmla="*/ 60960 h 113211"/>
              <a:gd name="connsiteX3" fmla="*/ 78377 w 209006"/>
              <a:gd name="connsiteY3" fmla="*/ 78377 h 113211"/>
              <a:gd name="connsiteX4" fmla="*/ 52251 w 209006"/>
              <a:gd name="connsiteY4" fmla="*/ 87086 h 113211"/>
              <a:gd name="connsiteX5" fmla="*/ 26126 w 209006"/>
              <a:gd name="connsiteY5" fmla="*/ 104503 h 113211"/>
              <a:gd name="connsiteX6" fmla="*/ 0 w 209006"/>
              <a:gd name="connsiteY6" fmla="*/ 113211 h 11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006" h="113211">
                <a:moveTo>
                  <a:pt x="209006" y="0"/>
                </a:moveTo>
                <a:cubicBezTo>
                  <a:pt x="182880" y="17417"/>
                  <a:pt x="160417" y="42321"/>
                  <a:pt x="130629" y="52251"/>
                </a:cubicBezTo>
                <a:cubicBezTo>
                  <a:pt x="121920" y="55154"/>
                  <a:pt x="112714" y="56855"/>
                  <a:pt x="104503" y="60960"/>
                </a:cubicBezTo>
                <a:cubicBezTo>
                  <a:pt x="95142" y="65641"/>
                  <a:pt x="87738" y="73696"/>
                  <a:pt x="78377" y="78377"/>
                </a:cubicBezTo>
                <a:cubicBezTo>
                  <a:pt x="70166" y="82482"/>
                  <a:pt x="60462" y="82981"/>
                  <a:pt x="52251" y="87086"/>
                </a:cubicBezTo>
                <a:cubicBezTo>
                  <a:pt x="42890" y="91767"/>
                  <a:pt x="35487" y="99822"/>
                  <a:pt x="26126" y="104503"/>
                </a:cubicBezTo>
                <a:cubicBezTo>
                  <a:pt x="17915" y="108608"/>
                  <a:pt x="0" y="113211"/>
                  <a:pt x="0" y="11321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Voľný tvar 35"/>
          <p:cNvSpPr/>
          <p:nvPr/>
        </p:nvSpPr>
        <p:spPr>
          <a:xfrm>
            <a:off x="4868091" y="5651863"/>
            <a:ext cx="209006" cy="182880"/>
          </a:xfrm>
          <a:custGeom>
            <a:avLst/>
            <a:gdLst>
              <a:gd name="connsiteX0" fmla="*/ 0 w 209006"/>
              <a:gd name="connsiteY0" fmla="*/ 0 h 182880"/>
              <a:gd name="connsiteX1" fmla="*/ 43543 w 209006"/>
              <a:gd name="connsiteY1" fmla="*/ 43543 h 182880"/>
              <a:gd name="connsiteX2" fmla="*/ 69669 w 209006"/>
              <a:gd name="connsiteY2" fmla="*/ 60960 h 182880"/>
              <a:gd name="connsiteX3" fmla="*/ 121920 w 209006"/>
              <a:gd name="connsiteY3" fmla="*/ 113211 h 182880"/>
              <a:gd name="connsiteX4" fmla="*/ 139338 w 209006"/>
              <a:gd name="connsiteY4" fmla="*/ 130628 h 182880"/>
              <a:gd name="connsiteX5" fmla="*/ 209006 w 209006"/>
              <a:gd name="connsiteY5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006" h="182880">
                <a:moveTo>
                  <a:pt x="0" y="0"/>
                </a:moveTo>
                <a:cubicBezTo>
                  <a:pt x="14514" y="14514"/>
                  <a:pt x="28095" y="30026"/>
                  <a:pt x="43543" y="43543"/>
                </a:cubicBezTo>
                <a:cubicBezTo>
                  <a:pt x="51420" y="50435"/>
                  <a:pt x="61846" y="54006"/>
                  <a:pt x="69669" y="60960"/>
                </a:cubicBezTo>
                <a:cubicBezTo>
                  <a:pt x="88079" y="77324"/>
                  <a:pt x="104503" y="95794"/>
                  <a:pt x="121920" y="113211"/>
                </a:cubicBezTo>
                <a:cubicBezTo>
                  <a:pt x="127726" y="119017"/>
                  <a:pt x="132506" y="126073"/>
                  <a:pt x="139338" y="130628"/>
                </a:cubicBezTo>
                <a:cubicBezTo>
                  <a:pt x="198420" y="170017"/>
                  <a:pt x="176787" y="150661"/>
                  <a:pt x="209006" y="1828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Voľný tvar 37"/>
          <p:cNvSpPr/>
          <p:nvPr/>
        </p:nvSpPr>
        <p:spPr>
          <a:xfrm>
            <a:off x="7262949" y="5268686"/>
            <a:ext cx="445136" cy="252548"/>
          </a:xfrm>
          <a:custGeom>
            <a:avLst/>
            <a:gdLst>
              <a:gd name="connsiteX0" fmla="*/ 0 w 445136"/>
              <a:gd name="connsiteY0" fmla="*/ 43543 h 252548"/>
              <a:gd name="connsiteX1" fmla="*/ 17417 w 445136"/>
              <a:gd name="connsiteY1" fmla="*/ 87085 h 252548"/>
              <a:gd name="connsiteX2" fmla="*/ 34834 w 445136"/>
              <a:gd name="connsiteY2" fmla="*/ 113211 h 252548"/>
              <a:gd name="connsiteX3" fmla="*/ 43542 w 445136"/>
              <a:gd name="connsiteY3" fmla="*/ 139337 h 252548"/>
              <a:gd name="connsiteX4" fmla="*/ 87085 w 445136"/>
              <a:gd name="connsiteY4" fmla="*/ 174171 h 252548"/>
              <a:gd name="connsiteX5" fmla="*/ 95794 w 445136"/>
              <a:gd name="connsiteY5" fmla="*/ 200297 h 252548"/>
              <a:gd name="connsiteX6" fmla="*/ 148045 w 445136"/>
              <a:gd name="connsiteY6" fmla="*/ 217714 h 252548"/>
              <a:gd name="connsiteX7" fmla="*/ 165462 w 445136"/>
              <a:gd name="connsiteY7" fmla="*/ 243840 h 252548"/>
              <a:gd name="connsiteX8" fmla="*/ 209005 w 445136"/>
              <a:gd name="connsiteY8" fmla="*/ 252548 h 252548"/>
              <a:gd name="connsiteX9" fmla="*/ 383177 w 445136"/>
              <a:gd name="connsiteY9" fmla="*/ 243840 h 252548"/>
              <a:gd name="connsiteX10" fmla="*/ 409302 w 445136"/>
              <a:gd name="connsiteY10" fmla="*/ 191588 h 252548"/>
              <a:gd name="connsiteX11" fmla="*/ 435428 w 445136"/>
              <a:gd name="connsiteY11" fmla="*/ 139337 h 252548"/>
              <a:gd name="connsiteX12" fmla="*/ 435428 w 445136"/>
              <a:gd name="connsiteY12" fmla="*/ 34834 h 252548"/>
              <a:gd name="connsiteX13" fmla="*/ 426720 w 445136"/>
              <a:gd name="connsiteY13" fmla="*/ 0 h 252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5136" h="252548">
                <a:moveTo>
                  <a:pt x="0" y="43543"/>
                </a:moveTo>
                <a:cubicBezTo>
                  <a:pt x="5806" y="58057"/>
                  <a:pt x="10426" y="73103"/>
                  <a:pt x="17417" y="87085"/>
                </a:cubicBezTo>
                <a:cubicBezTo>
                  <a:pt x="22098" y="96446"/>
                  <a:pt x="30153" y="103849"/>
                  <a:pt x="34834" y="113211"/>
                </a:cubicBezTo>
                <a:cubicBezTo>
                  <a:pt x="38939" y="121422"/>
                  <a:pt x="38819" y="131466"/>
                  <a:pt x="43542" y="139337"/>
                </a:cubicBezTo>
                <a:cubicBezTo>
                  <a:pt x="51813" y="153123"/>
                  <a:pt x="75221" y="166262"/>
                  <a:pt x="87085" y="174171"/>
                </a:cubicBezTo>
                <a:cubicBezTo>
                  <a:pt x="89988" y="182880"/>
                  <a:pt x="88324" y="194961"/>
                  <a:pt x="95794" y="200297"/>
                </a:cubicBezTo>
                <a:cubicBezTo>
                  <a:pt x="110733" y="210968"/>
                  <a:pt x="148045" y="217714"/>
                  <a:pt x="148045" y="217714"/>
                </a:cubicBezTo>
                <a:cubicBezTo>
                  <a:pt x="153851" y="226423"/>
                  <a:pt x="156375" y="238647"/>
                  <a:pt x="165462" y="243840"/>
                </a:cubicBezTo>
                <a:cubicBezTo>
                  <a:pt x="178314" y="251184"/>
                  <a:pt x="194203" y="252548"/>
                  <a:pt x="209005" y="252548"/>
                </a:cubicBezTo>
                <a:cubicBezTo>
                  <a:pt x="267135" y="252548"/>
                  <a:pt x="325120" y="246743"/>
                  <a:pt x="383177" y="243840"/>
                </a:cubicBezTo>
                <a:cubicBezTo>
                  <a:pt x="405061" y="178182"/>
                  <a:pt x="375543" y="259104"/>
                  <a:pt x="409302" y="191588"/>
                </a:cubicBezTo>
                <a:cubicBezTo>
                  <a:pt x="445358" y="119478"/>
                  <a:pt x="385513" y="214212"/>
                  <a:pt x="435428" y="139337"/>
                </a:cubicBezTo>
                <a:cubicBezTo>
                  <a:pt x="448442" y="87284"/>
                  <a:pt x="448304" y="105651"/>
                  <a:pt x="435428" y="34834"/>
                </a:cubicBezTo>
                <a:cubicBezTo>
                  <a:pt x="425802" y="-18109"/>
                  <a:pt x="426720" y="25497"/>
                  <a:pt x="42672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Voľný tvar 40"/>
          <p:cNvSpPr/>
          <p:nvPr/>
        </p:nvSpPr>
        <p:spPr>
          <a:xfrm>
            <a:off x="7219406" y="4994345"/>
            <a:ext cx="931817" cy="474638"/>
          </a:xfrm>
          <a:custGeom>
            <a:avLst/>
            <a:gdLst>
              <a:gd name="connsiteX0" fmla="*/ 34834 w 931817"/>
              <a:gd name="connsiteY0" fmla="*/ 335301 h 474638"/>
              <a:gd name="connsiteX1" fmla="*/ 0 w 931817"/>
              <a:gd name="connsiteY1" fmla="*/ 265632 h 474638"/>
              <a:gd name="connsiteX2" fmla="*/ 8708 w 931817"/>
              <a:gd name="connsiteY2" fmla="*/ 143712 h 474638"/>
              <a:gd name="connsiteX3" fmla="*/ 17417 w 931817"/>
              <a:gd name="connsiteY3" fmla="*/ 117586 h 474638"/>
              <a:gd name="connsiteX4" fmla="*/ 52251 w 931817"/>
              <a:gd name="connsiteY4" fmla="*/ 65335 h 474638"/>
              <a:gd name="connsiteX5" fmla="*/ 78377 w 931817"/>
              <a:gd name="connsiteY5" fmla="*/ 39209 h 474638"/>
              <a:gd name="connsiteX6" fmla="*/ 104503 w 931817"/>
              <a:gd name="connsiteY6" fmla="*/ 30501 h 474638"/>
              <a:gd name="connsiteX7" fmla="*/ 313508 w 931817"/>
              <a:gd name="connsiteY7" fmla="*/ 21792 h 474638"/>
              <a:gd name="connsiteX8" fmla="*/ 365760 w 931817"/>
              <a:gd name="connsiteY8" fmla="*/ 39209 h 474638"/>
              <a:gd name="connsiteX9" fmla="*/ 444137 w 931817"/>
              <a:gd name="connsiteY9" fmla="*/ 65335 h 474638"/>
              <a:gd name="connsiteX10" fmla="*/ 470263 w 931817"/>
              <a:gd name="connsiteY10" fmla="*/ 74044 h 474638"/>
              <a:gd name="connsiteX11" fmla="*/ 522514 w 931817"/>
              <a:gd name="connsiteY11" fmla="*/ 100169 h 474638"/>
              <a:gd name="connsiteX12" fmla="*/ 574765 w 931817"/>
              <a:gd name="connsiteY12" fmla="*/ 135004 h 474638"/>
              <a:gd name="connsiteX13" fmla="*/ 592183 w 931817"/>
              <a:gd name="connsiteY13" fmla="*/ 152421 h 474638"/>
              <a:gd name="connsiteX14" fmla="*/ 627017 w 931817"/>
              <a:gd name="connsiteY14" fmla="*/ 161129 h 474638"/>
              <a:gd name="connsiteX15" fmla="*/ 653143 w 931817"/>
              <a:gd name="connsiteY15" fmla="*/ 178546 h 474638"/>
              <a:gd name="connsiteX16" fmla="*/ 696685 w 931817"/>
              <a:gd name="connsiteY16" fmla="*/ 222089 h 474638"/>
              <a:gd name="connsiteX17" fmla="*/ 714103 w 931817"/>
              <a:gd name="connsiteY17" fmla="*/ 239506 h 474638"/>
              <a:gd name="connsiteX18" fmla="*/ 740228 w 931817"/>
              <a:gd name="connsiteY18" fmla="*/ 256924 h 474638"/>
              <a:gd name="connsiteX19" fmla="*/ 792480 w 931817"/>
              <a:gd name="connsiteY19" fmla="*/ 317884 h 474638"/>
              <a:gd name="connsiteX20" fmla="*/ 844731 w 931817"/>
              <a:gd name="connsiteY20" fmla="*/ 352718 h 474638"/>
              <a:gd name="connsiteX21" fmla="*/ 862148 w 931817"/>
              <a:gd name="connsiteY21" fmla="*/ 378844 h 474638"/>
              <a:gd name="connsiteX22" fmla="*/ 888274 w 931817"/>
              <a:gd name="connsiteY22" fmla="*/ 396261 h 474638"/>
              <a:gd name="connsiteX23" fmla="*/ 896983 w 931817"/>
              <a:gd name="connsiteY23" fmla="*/ 422386 h 474638"/>
              <a:gd name="connsiteX24" fmla="*/ 914400 w 931817"/>
              <a:gd name="connsiteY24" fmla="*/ 439804 h 474638"/>
              <a:gd name="connsiteX25" fmla="*/ 931817 w 931817"/>
              <a:gd name="connsiteY25" fmla="*/ 465929 h 474638"/>
              <a:gd name="connsiteX26" fmla="*/ 905691 w 931817"/>
              <a:gd name="connsiteY26" fmla="*/ 474638 h 474638"/>
              <a:gd name="connsiteX27" fmla="*/ 748937 w 931817"/>
              <a:gd name="connsiteY27" fmla="*/ 457221 h 474638"/>
              <a:gd name="connsiteX28" fmla="*/ 705394 w 931817"/>
              <a:gd name="connsiteY28" fmla="*/ 448512 h 474638"/>
              <a:gd name="connsiteX29" fmla="*/ 679268 w 931817"/>
              <a:gd name="connsiteY29" fmla="*/ 439804 h 474638"/>
              <a:gd name="connsiteX30" fmla="*/ 644434 w 931817"/>
              <a:gd name="connsiteY30" fmla="*/ 431095 h 474638"/>
              <a:gd name="connsiteX31" fmla="*/ 592183 w 931817"/>
              <a:gd name="connsiteY31" fmla="*/ 413678 h 474638"/>
              <a:gd name="connsiteX32" fmla="*/ 487680 w 931817"/>
              <a:gd name="connsiteY32" fmla="*/ 413678 h 47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931817" h="474638">
                <a:moveTo>
                  <a:pt x="34834" y="335301"/>
                </a:moveTo>
                <a:cubicBezTo>
                  <a:pt x="29911" y="327096"/>
                  <a:pt x="0" y="284382"/>
                  <a:pt x="0" y="265632"/>
                </a:cubicBezTo>
                <a:cubicBezTo>
                  <a:pt x="0" y="224888"/>
                  <a:pt x="3948" y="184176"/>
                  <a:pt x="8708" y="143712"/>
                </a:cubicBezTo>
                <a:cubicBezTo>
                  <a:pt x="9781" y="134595"/>
                  <a:pt x="12959" y="125611"/>
                  <a:pt x="17417" y="117586"/>
                </a:cubicBezTo>
                <a:cubicBezTo>
                  <a:pt x="27583" y="99288"/>
                  <a:pt x="37449" y="80137"/>
                  <a:pt x="52251" y="65335"/>
                </a:cubicBezTo>
                <a:cubicBezTo>
                  <a:pt x="60960" y="56626"/>
                  <a:pt x="68129" y="46041"/>
                  <a:pt x="78377" y="39209"/>
                </a:cubicBezTo>
                <a:cubicBezTo>
                  <a:pt x="86015" y="34117"/>
                  <a:pt x="95794" y="33404"/>
                  <a:pt x="104503" y="30501"/>
                </a:cubicBezTo>
                <a:cubicBezTo>
                  <a:pt x="178700" y="-18965"/>
                  <a:pt x="135956" y="2065"/>
                  <a:pt x="313508" y="21792"/>
                </a:cubicBezTo>
                <a:cubicBezTo>
                  <a:pt x="331755" y="23819"/>
                  <a:pt x="348343" y="33403"/>
                  <a:pt x="365760" y="39209"/>
                </a:cubicBezTo>
                <a:lnTo>
                  <a:pt x="444137" y="65335"/>
                </a:lnTo>
                <a:cubicBezTo>
                  <a:pt x="452846" y="68238"/>
                  <a:pt x="462625" y="68952"/>
                  <a:pt x="470263" y="74044"/>
                </a:cubicBezTo>
                <a:cubicBezTo>
                  <a:pt x="504026" y="96553"/>
                  <a:pt x="486459" y="88152"/>
                  <a:pt x="522514" y="100169"/>
                </a:cubicBezTo>
                <a:cubicBezTo>
                  <a:pt x="539931" y="111781"/>
                  <a:pt x="559963" y="120203"/>
                  <a:pt x="574765" y="135004"/>
                </a:cubicBezTo>
                <a:cubicBezTo>
                  <a:pt x="580571" y="140810"/>
                  <a:pt x="584839" y="148749"/>
                  <a:pt x="592183" y="152421"/>
                </a:cubicBezTo>
                <a:cubicBezTo>
                  <a:pt x="602888" y="157773"/>
                  <a:pt x="615406" y="158226"/>
                  <a:pt x="627017" y="161129"/>
                </a:cubicBezTo>
                <a:cubicBezTo>
                  <a:pt x="635726" y="166935"/>
                  <a:pt x="645266" y="171654"/>
                  <a:pt x="653143" y="178546"/>
                </a:cubicBezTo>
                <a:cubicBezTo>
                  <a:pt x="668590" y="192063"/>
                  <a:pt x="682171" y="207575"/>
                  <a:pt x="696685" y="222089"/>
                </a:cubicBezTo>
                <a:cubicBezTo>
                  <a:pt x="702491" y="227895"/>
                  <a:pt x="707271" y="234951"/>
                  <a:pt x="714103" y="239506"/>
                </a:cubicBezTo>
                <a:lnTo>
                  <a:pt x="740228" y="256924"/>
                </a:lnTo>
                <a:cubicBezTo>
                  <a:pt x="755986" y="280561"/>
                  <a:pt x="767139" y="300990"/>
                  <a:pt x="792480" y="317884"/>
                </a:cubicBezTo>
                <a:lnTo>
                  <a:pt x="844731" y="352718"/>
                </a:lnTo>
                <a:cubicBezTo>
                  <a:pt x="850537" y="361427"/>
                  <a:pt x="854747" y="371443"/>
                  <a:pt x="862148" y="378844"/>
                </a:cubicBezTo>
                <a:cubicBezTo>
                  <a:pt x="869549" y="386245"/>
                  <a:pt x="881735" y="388088"/>
                  <a:pt x="888274" y="396261"/>
                </a:cubicBezTo>
                <a:cubicBezTo>
                  <a:pt x="894009" y="403429"/>
                  <a:pt x="892260" y="414515"/>
                  <a:pt x="896983" y="422386"/>
                </a:cubicBezTo>
                <a:cubicBezTo>
                  <a:pt x="901207" y="429427"/>
                  <a:pt x="909271" y="433393"/>
                  <a:pt x="914400" y="439804"/>
                </a:cubicBezTo>
                <a:cubicBezTo>
                  <a:pt x="920938" y="447977"/>
                  <a:pt x="926011" y="457221"/>
                  <a:pt x="931817" y="465929"/>
                </a:cubicBezTo>
                <a:cubicBezTo>
                  <a:pt x="923108" y="468832"/>
                  <a:pt x="914871" y="474638"/>
                  <a:pt x="905691" y="474638"/>
                </a:cubicBezTo>
                <a:cubicBezTo>
                  <a:pt x="783233" y="474638"/>
                  <a:pt x="819949" y="473001"/>
                  <a:pt x="748937" y="457221"/>
                </a:cubicBezTo>
                <a:cubicBezTo>
                  <a:pt x="734488" y="454010"/>
                  <a:pt x="719754" y="452102"/>
                  <a:pt x="705394" y="448512"/>
                </a:cubicBezTo>
                <a:cubicBezTo>
                  <a:pt x="696488" y="446286"/>
                  <a:pt x="688094" y="442326"/>
                  <a:pt x="679268" y="439804"/>
                </a:cubicBezTo>
                <a:cubicBezTo>
                  <a:pt x="667760" y="436516"/>
                  <a:pt x="655898" y="434534"/>
                  <a:pt x="644434" y="431095"/>
                </a:cubicBezTo>
                <a:cubicBezTo>
                  <a:pt x="626849" y="425819"/>
                  <a:pt x="610542" y="413678"/>
                  <a:pt x="592183" y="413678"/>
                </a:cubicBezTo>
                <a:lnTo>
                  <a:pt x="487680" y="41367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Voľný tvar 41"/>
          <p:cNvSpPr/>
          <p:nvPr/>
        </p:nvSpPr>
        <p:spPr>
          <a:xfrm>
            <a:off x="7245531" y="5129349"/>
            <a:ext cx="496389" cy="269965"/>
          </a:xfrm>
          <a:custGeom>
            <a:avLst/>
            <a:gdLst>
              <a:gd name="connsiteX0" fmla="*/ 0 w 496389"/>
              <a:gd name="connsiteY0" fmla="*/ 121920 h 269965"/>
              <a:gd name="connsiteX1" fmla="*/ 78378 w 496389"/>
              <a:gd name="connsiteY1" fmla="*/ 113211 h 269965"/>
              <a:gd name="connsiteX2" fmla="*/ 113212 w 496389"/>
              <a:gd name="connsiteY2" fmla="*/ 104502 h 269965"/>
              <a:gd name="connsiteX3" fmla="*/ 148046 w 496389"/>
              <a:gd name="connsiteY3" fmla="*/ 52251 h 269965"/>
              <a:gd name="connsiteX4" fmla="*/ 174172 w 496389"/>
              <a:gd name="connsiteY4" fmla="*/ 0 h 269965"/>
              <a:gd name="connsiteX5" fmla="*/ 200298 w 496389"/>
              <a:gd name="connsiteY5" fmla="*/ 17417 h 269965"/>
              <a:gd name="connsiteX6" fmla="*/ 209006 w 496389"/>
              <a:gd name="connsiteY6" fmla="*/ 43542 h 269965"/>
              <a:gd name="connsiteX7" fmla="*/ 226423 w 496389"/>
              <a:gd name="connsiteY7" fmla="*/ 60960 h 269965"/>
              <a:gd name="connsiteX8" fmla="*/ 261258 w 496389"/>
              <a:gd name="connsiteY8" fmla="*/ 104502 h 269965"/>
              <a:gd name="connsiteX9" fmla="*/ 278675 w 496389"/>
              <a:gd name="connsiteY9" fmla="*/ 121920 h 269965"/>
              <a:gd name="connsiteX10" fmla="*/ 365760 w 496389"/>
              <a:gd name="connsiteY10" fmla="*/ 130628 h 269965"/>
              <a:gd name="connsiteX11" fmla="*/ 383178 w 496389"/>
              <a:gd name="connsiteY11" fmla="*/ 148045 h 269965"/>
              <a:gd name="connsiteX12" fmla="*/ 409303 w 496389"/>
              <a:gd name="connsiteY12" fmla="*/ 200297 h 269965"/>
              <a:gd name="connsiteX13" fmla="*/ 435429 w 496389"/>
              <a:gd name="connsiteY13" fmla="*/ 217714 h 269965"/>
              <a:gd name="connsiteX14" fmla="*/ 452846 w 496389"/>
              <a:gd name="connsiteY14" fmla="*/ 243840 h 269965"/>
              <a:gd name="connsiteX15" fmla="*/ 496389 w 496389"/>
              <a:gd name="connsiteY15" fmla="*/ 269965 h 26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6389" h="269965">
                <a:moveTo>
                  <a:pt x="0" y="121920"/>
                </a:moveTo>
                <a:cubicBezTo>
                  <a:pt x="26126" y="119017"/>
                  <a:pt x="52397" y="117208"/>
                  <a:pt x="78378" y="113211"/>
                </a:cubicBezTo>
                <a:cubicBezTo>
                  <a:pt x="90208" y="111391"/>
                  <a:pt x="104205" y="112383"/>
                  <a:pt x="113212" y="104502"/>
                </a:cubicBezTo>
                <a:cubicBezTo>
                  <a:pt x="128965" y="90718"/>
                  <a:pt x="136435" y="69668"/>
                  <a:pt x="148046" y="52251"/>
                </a:cubicBezTo>
                <a:cubicBezTo>
                  <a:pt x="170554" y="18488"/>
                  <a:pt x="162153" y="36054"/>
                  <a:pt x="174172" y="0"/>
                </a:cubicBezTo>
                <a:cubicBezTo>
                  <a:pt x="182881" y="5806"/>
                  <a:pt x="193760" y="9244"/>
                  <a:pt x="200298" y="17417"/>
                </a:cubicBezTo>
                <a:cubicBezTo>
                  <a:pt x="206032" y="24585"/>
                  <a:pt x="204283" y="35671"/>
                  <a:pt x="209006" y="43542"/>
                </a:cubicBezTo>
                <a:cubicBezTo>
                  <a:pt x="213230" y="50583"/>
                  <a:pt x="220617" y="55154"/>
                  <a:pt x="226423" y="60960"/>
                </a:cubicBezTo>
                <a:cubicBezTo>
                  <a:pt x="240237" y="102400"/>
                  <a:pt x="225447" y="75853"/>
                  <a:pt x="261258" y="104502"/>
                </a:cubicBezTo>
                <a:cubicBezTo>
                  <a:pt x="267669" y="109631"/>
                  <a:pt x="270709" y="119929"/>
                  <a:pt x="278675" y="121920"/>
                </a:cubicBezTo>
                <a:cubicBezTo>
                  <a:pt x="306977" y="128996"/>
                  <a:pt x="336732" y="127725"/>
                  <a:pt x="365760" y="130628"/>
                </a:cubicBezTo>
                <a:cubicBezTo>
                  <a:pt x="371566" y="136434"/>
                  <a:pt x="378954" y="141004"/>
                  <a:pt x="383178" y="148045"/>
                </a:cubicBezTo>
                <a:cubicBezTo>
                  <a:pt x="404428" y="183462"/>
                  <a:pt x="376267" y="167261"/>
                  <a:pt x="409303" y="200297"/>
                </a:cubicBezTo>
                <a:cubicBezTo>
                  <a:pt x="416704" y="207698"/>
                  <a:pt x="426720" y="211908"/>
                  <a:pt x="435429" y="217714"/>
                </a:cubicBezTo>
                <a:cubicBezTo>
                  <a:pt x="441235" y="226423"/>
                  <a:pt x="445445" y="236439"/>
                  <a:pt x="452846" y="243840"/>
                </a:cubicBezTo>
                <a:cubicBezTo>
                  <a:pt x="463355" y="254349"/>
                  <a:pt x="482645" y="263093"/>
                  <a:pt x="496389" y="26996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Voľný tvar 42"/>
          <p:cNvSpPr/>
          <p:nvPr/>
        </p:nvSpPr>
        <p:spPr>
          <a:xfrm>
            <a:off x="7321746" y="5294811"/>
            <a:ext cx="106665" cy="101841"/>
          </a:xfrm>
          <a:custGeom>
            <a:avLst/>
            <a:gdLst>
              <a:gd name="connsiteX0" fmla="*/ 71831 w 106665"/>
              <a:gd name="connsiteY0" fmla="*/ 0 h 101841"/>
              <a:gd name="connsiteX1" fmla="*/ 36997 w 106665"/>
              <a:gd name="connsiteY1" fmla="*/ 95795 h 101841"/>
              <a:gd name="connsiteX2" fmla="*/ 106665 w 106665"/>
              <a:gd name="connsiteY2" fmla="*/ 87086 h 101841"/>
              <a:gd name="connsiteX3" fmla="*/ 97957 w 106665"/>
              <a:gd name="connsiteY3" fmla="*/ 43543 h 10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665" h="101841">
                <a:moveTo>
                  <a:pt x="71831" y="0"/>
                </a:moveTo>
                <a:cubicBezTo>
                  <a:pt x="38424" y="6682"/>
                  <a:pt x="-49545" y="9253"/>
                  <a:pt x="36997" y="95795"/>
                </a:cubicBezTo>
                <a:cubicBezTo>
                  <a:pt x="53546" y="112344"/>
                  <a:pt x="83442" y="89989"/>
                  <a:pt x="106665" y="87086"/>
                </a:cubicBezTo>
                <a:lnTo>
                  <a:pt x="97957" y="43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5" name="Voľný tvar 44"/>
          <p:cNvSpPr/>
          <p:nvPr/>
        </p:nvSpPr>
        <p:spPr>
          <a:xfrm>
            <a:off x="7437120" y="5274929"/>
            <a:ext cx="222189" cy="115677"/>
          </a:xfrm>
          <a:custGeom>
            <a:avLst/>
            <a:gdLst>
              <a:gd name="connsiteX0" fmla="*/ 0 w 222189"/>
              <a:gd name="connsiteY0" fmla="*/ 37300 h 115677"/>
              <a:gd name="connsiteX1" fmla="*/ 43543 w 222189"/>
              <a:gd name="connsiteY1" fmla="*/ 19882 h 115677"/>
              <a:gd name="connsiteX2" fmla="*/ 104503 w 222189"/>
              <a:gd name="connsiteY2" fmla="*/ 11174 h 115677"/>
              <a:gd name="connsiteX3" fmla="*/ 130629 w 222189"/>
              <a:gd name="connsiteY3" fmla="*/ 2465 h 115677"/>
              <a:gd name="connsiteX4" fmla="*/ 217714 w 222189"/>
              <a:gd name="connsiteY4" fmla="*/ 11174 h 115677"/>
              <a:gd name="connsiteX5" fmla="*/ 191589 w 222189"/>
              <a:gd name="connsiteY5" fmla="*/ 106968 h 115677"/>
              <a:gd name="connsiteX6" fmla="*/ 165463 w 222189"/>
              <a:gd name="connsiteY6" fmla="*/ 115677 h 115677"/>
              <a:gd name="connsiteX7" fmla="*/ 113211 w 222189"/>
              <a:gd name="connsiteY7" fmla="*/ 106968 h 115677"/>
              <a:gd name="connsiteX8" fmla="*/ 69669 w 222189"/>
              <a:gd name="connsiteY8" fmla="*/ 98260 h 115677"/>
              <a:gd name="connsiteX9" fmla="*/ 60960 w 222189"/>
              <a:gd name="connsiteY9" fmla="*/ 37300 h 115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189" h="115677">
                <a:moveTo>
                  <a:pt x="0" y="37300"/>
                </a:moveTo>
                <a:cubicBezTo>
                  <a:pt x="14514" y="31494"/>
                  <a:pt x="28377" y="23673"/>
                  <a:pt x="43543" y="19882"/>
                </a:cubicBezTo>
                <a:cubicBezTo>
                  <a:pt x="63456" y="14904"/>
                  <a:pt x="84375" y="15199"/>
                  <a:pt x="104503" y="11174"/>
                </a:cubicBezTo>
                <a:cubicBezTo>
                  <a:pt x="113505" y="9374"/>
                  <a:pt x="121920" y="5368"/>
                  <a:pt x="130629" y="2465"/>
                </a:cubicBezTo>
                <a:cubicBezTo>
                  <a:pt x="159657" y="5368"/>
                  <a:pt x="197085" y="-9455"/>
                  <a:pt x="217714" y="11174"/>
                </a:cubicBezTo>
                <a:cubicBezTo>
                  <a:pt x="231307" y="24767"/>
                  <a:pt x="211434" y="91092"/>
                  <a:pt x="191589" y="106968"/>
                </a:cubicBezTo>
                <a:cubicBezTo>
                  <a:pt x="184421" y="112703"/>
                  <a:pt x="174172" y="112774"/>
                  <a:pt x="165463" y="115677"/>
                </a:cubicBezTo>
                <a:lnTo>
                  <a:pt x="113211" y="106968"/>
                </a:lnTo>
                <a:cubicBezTo>
                  <a:pt x="98648" y="104320"/>
                  <a:pt x="81985" y="106470"/>
                  <a:pt x="69669" y="98260"/>
                </a:cubicBezTo>
                <a:cubicBezTo>
                  <a:pt x="57288" y="90006"/>
                  <a:pt x="60960" y="44775"/>
                  <a:pt x="60960" y="37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Voľný tvar 45"/>
          <p:cNvSpPr/>
          <p:nvPr/>
        </p:nvSpPr>
        <p:spPr>
          <a:xfrm>
            <a:off x="7480663" y="5442857"/>
            <a:ext cx="113211" cy="69669"/>
          </a:xfrm>
          <a:custGeom>
            <a:avLst/>
            <a:gdLst>
              <a:gd name="connsiteX0" fmla="*/ 0 w 113211"/>
              <a:gd name="connsiteY0" fmla="*/ 0 h 69669"/>
              <a:gd name="connsiteX1" fmla="*/ 52251 w 113211"/>
              <a:gd name="connsiteY1" fmla="*/ 69669 h 69669"/>
              <a:gd name="connsiteX2" fmla="*/ 69668 w 113211"/>
              <a:gd name="connsiteY2" fmla="*/ 43543 h 69669"/>
              <a:gd name="connsiteX3" fmla="*/ 95794 w 113211"/>
              <a:gd name="connsiteY3" fmla="*/ 34834 h 69669"/>
              <a:gd name="connsiteX4" fmla="*/ 113211 w 113211"/>
              <a:gd name="connsiteY4" fmla="*/ 0 h 6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211" h="69669">
                <a:moveTo>
                  <a:pt x="0" y="0"/>
                </a:moveTo>
                <a:cubicBezTo>
                  <a:pt x="1048" y="1746"/>
                  <a:pt x="37015" y="69669"/>
                  <a:pt x="52251" y="69669"/>
                </a:cubicBezTo>
                <a:cubicBezTo>
                  <a:pt x="62717" y="69669"/>
                  <a:pt x="61495" y="50081"/>
                  <a:pt x="69668" y="43543"/>
                </a:cubicBezTo>
                <a:cubicBezTo>
                  <a:pt x="76836" y="37808"/>
                  <a:pt x="87085" y="37737"/>
                  <a:pt x="95794" y="34834"/>
                </a:cubicBezTo>
                <a:cubicBezTo>
                  <a:pt x="105801" y="4814"/>
                  <a:pt x="98013" y="15200"/>
                  <a:pt x="11321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7" name="Voľný tvar 46"/>
          <p:cNvSpPr/>
          <p:nvPr/>
        </p:nvSpPr>
        <p:spPr>
          <a:xfrm>
            <a:off x="7254240" y="5135610"/>
            <a:ext cx="479004" cy="185327"/>
          </a:xfrm>
          <a:custGeom>
            <a:avLst/>
            <a:gdLst>
              <a:gd name="connsiteX0" fmla="*/ 0 w 479004"/>
              <a:gd name="connsiteY0" fmla="*/ 106950 h 185327"/>
              <a:gd name="connsiteX1" fmla="*/ 43543 w 479004"/>
              <a:gd name="connsiteY1" fmla="*/ 72116 h 185327"/>
              <a:gd name="connsiteX2" fmla="*/ 69669 w 479004"/>
              <a:gd name="connsiteY2" fmla="*/ 54699 h 185327"/>
              <a:gd name="connsiteX3" fmla="*/ 113211 w 479004"/>
              <a:gd name="connsiteY3" fmla="*/ 28573 h 185327"/>
              <a:gd name="connsiteX4" fmla="*/ 269966 w 479004"/>
              <a:gd name="connsiteY4" fmla="*/ 19864 h 185327"/>
              <a:gd name="connsiteX5" fmla="*/ 287383 w 479004"/>
              <a:gd name="connsiteY5" fmla="*/ 45990 h 185327"/>
              <a:gd name="connsiteX6" fmla="*/ 313509 w 479004"/>
              <a:gd name="connsiteY6" fmla="*/ 54699 h 185327"/>
              <a:gd name="connsiteX7" fmla="*/ 365760 w 479004"/>
              <a:gd name="connsiteY7" fmla="*/ 98241 h 185327"/>
              <a:gd name="connsiteX8" fmla="*/ 391886 w 479004"/>
              <a:gd name="connsiteY8" fmla="*/ 106950 h 185327"/>
              <a:gd name="connsiteX9" fmla="*/ 418011 w 479004"/>
              <a:gd name="connsiteY9" fmla="*/ 124367 h 185327"/>
              <a:gd name="connsiteX10" fmla="*/ 435429 w 479004"/>
              <a:gd name="connsiteY10" fmla="*/ 141784 h 185327"/>
              <a:gd name="connsiteX11" fmla="*/ 461554 w 479004"/>
              <a:gd name="connsiteY11" fmla="*/ 150493 h 185327"/>
              <a:gd name="connsiteX12" fmla="*/ 478971 w 479004"/>
              <a:gd name="connsiteY12" fmla="*/ 185327 h 18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9004" h="185327">
                <a:moveTo>
                  <a:pt x="0" y="106950"/>
                </a:moveTo>
                <a:cubicBezTo>
                  <a:pt x="14514" y="95339"/>
                  <a:pt x="28673" y="83268"/>
                  <a:pt x="43543" y="72116"/>
                </a:cubicBezTo>
                <a:cubicBezTo>
                  <a:pt x="51916" y="65836"/>
                  <a:pt x="61496" y="61237"/>
                  <a:pt x="69669" y="54699"/>
                </a:cubicBezTo>
                <a:cubicBezTo>
                  <a:pt x="103824" y="27374"/>
                  <a:pt x="67840" y="43696"/>
                  <a:pt x="113211" y="28573"/>
                </a:cubicBezTo>
                <a:cubicBezTo>
                  <a:pt x="169322" y="-8833"/>
                  <a:pt x="155269" y="-7123"/>
                  <a:pt x="269966" y="19864"/>
                </a:cubicBezTo>
                <a:cubicBezTo>
                  <a:pt x="280154" y="22261"/>
                  <a:pt x="279210" y="39452"/>
                  <a:pt x="287383" y="45990"/>
                </a:cubicBezTo>
                <a:cubicBezTo>
                  <a:pt x="294551" y="51725"/>
                  <a:pt x="304800" y="51796"/>
                  <a:pt x="313509" y="54699"/>
                </a:cubicBezTo>
                <a:cubicBezTo>
                  <a:pt x="332770" y="73960"/>
                  <a:pt x="341510" y="86116"/>
                  <a:pt x="365760" y="98241"/>
                </a:cubicBezTo>
                <a:cubicBezTo>
                  <a:pt x="373971" y="102346"/>
                  <a:pt x="383675" y="102845"/>
                  <a:pt x="391886" y="106950"/>
                </a:cubicBezTo>
                <a:cubicBezTo>
                  <a:pt x="401247" y="111631"/>
                  <a:pt x="409838" y="117829"/>
                  <a:pt x="418011" y="124367"/>
                </a:cubicBezTo>
                <a:cubicBezTo>
                  <a:pt x="424422" y="129496"/>
                  <a:pt x="428388" y="137560"/>
                  <a:pt x="435429" y="141784"/>
                </a:cubicBezTo>
                <a:cubicBezTo>
                  <a:pt x="443300" y="146507"/>
                  <a:pt x="452846" y="147590"/>
                  <a:pt x="461554" y="150493"/>
                </a:cubicBezTo>
                <a:cubicBezTo>
                  <a:pt x="480581" y="179034"/>
                  <a:pt x="478971" y="166153"/>
                  <a:pt x="478971" y="1853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846460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298</TotalTime>
  <Words>273</Words>
  <Application>Microsoft Office PowerPoint</Application>
  <PresentationFormat>Širokouhlá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Zvuková stránka jazyka a pravopis</vt:lpstr>
      <vt:lpstr> Hlásky  Hlásky sú najmenšie zvukové jednotky reči. Každá hláska je označená jedným písmenom, výnimkou sú iba ch, dz, dž.  </vt:lpstr>
      <vt:lpstr>Spodobovanie nastáva</vt:lpstr>
      <vt:lpstr>Pravidlo o rytmickom krátení</vt:lpstr>
      <vt:lpstr>Z pravidla o rytmickom krátení je niekoľko výnimiek</vt:lpstr>
      <vt:lpstr>Výnimky z pravidla o rytmickom krátení</vt:lpstr>
      <vt:lpstr>Ďalšie výnimky</vt:lpstr>
      <vt:lpstr>Existujú dvojice slov, ktorých význam závisí od dĺžky samohlásky.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Zvuková stránka jazyka a pravopis</dc:title>
  <dc:creator>Antónia</dc:creator>
  <cp:lastModifiedBy>Antónia</cp:lastModifiedBy>
  <cp:revision>22</cp:revision>
  <dcterms:created xsi:type="dcterms:W3CDTF">2021-01-14T18:33:44Z</dcterms:created>
  <dcterms:modified xsi:type="dcterms:W3CDTF">2021-01-14T23:35:11Z</dcterms:modified>
</cp:coreProperties>
</file>