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70F19-1DA6-4188-AEA5-6C320E656B4A}" v="50" dt="2023-03-15T18:14:07.257"/>
    <p1510:client id="{DAB2B8EB-39E4-4687-A923-56A1148CA609}" v="1083" dt="2023-03-15T17:57:41.184"/>
    <p1510:client id="{E6A33A9E-1C90-4EF6-ADE7-7425D11F1002}" v="934" dt="2023-03-15T16:28:24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9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8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2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7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4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6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gnalizator na wózku">
            <a:extLst>
              <a:ext uri="{FF2B5EF4-FFF2-40B4-BE49-F238E27FC236}">
                <a16:creationId xmlns:a16="http://schemas.microsoft.com/office/drawing/2014/main" id="{A75FA2F4-A53A-0F67-7DF3-9027A8602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27" r="-1" b="568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01D195E-6C09-2746-48C2-FD355506A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l-PL" sz="6600">
                <a:solidFill>
                  <a:srgbClr val="FFFFFF"/>
                </a:solidFill>
                <a:latin typeface="Times New Roman"/>
                <a:cs typeface="Calibri Light"/>
              </a:rPr>
              <a:t>Niepełnosprawności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718D10-5C4A-62FA-E9AB-2395C63BE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Agata Wódz, Wiktoria Wódz, Róża Książek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origami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058C36-8B4C-580F-6513-CFD893E1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pl-PL" sz="5200" dirty="0">
                <a:latin typeface="Times New Roman"/>
                <a:cs typeface="Calibri Light"/>
              </a:rPr>
              <a:t>Piotr </a:t>
            </a:r>
            <a:r>
              <a:rPr lang="pl-PL" sz="5200" dirty="0" err="1">
                <a:latin typeface="Times New Roman"/>
                <a:cs typeface="Calibri Light"/>
              </a:rPr>
              <a:t>Swend</a:t>
            </a:r>
            <a:r>
              <a:rPr lang="pl-PL" sz="5200" dirty="0">
                <a:latin typeface="Times New Roman"/>
                <a:cs typeface="Calibri Light"/>
              </a:rPr>
              <a:t> </a:t>
            </a:r>
            <a:endParaRPr lang="pl-PL" sz="5200" dirty="0"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garnitur&#10;&#10;Opis wygenerowany automatycznie">
            <a:extLst>
              <a:ext uri="{FF2B5EF4-FFF2-40B4-BE49-F238E27FC236}">
                <a16:creationId xmlns:a16="http://schemas.microsoft.com/office/drawing/2014/main" id="{93330674-D800-D425-EB13-C3AEC317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9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3766C6-08DC-E9EA-845E-AAEF7032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Aktor cierpiący na zespół Downa od wielu lat gra w serialu "Klan" gdzie oswaja telewidzów z ludźmi chorujących na zespół Downa. Mężczyzna także bardzo dobrze gra na fortepianie i gra w teatrze.</a:t>
            </a:r>
          </a:p>
        </p:txBody>
      </p:sp>
    </p:spTree>
    <p:extLst>
      <p:ext uri="{BB962C8B-B14F-4D97-AF65-F5344CB8AC3E}">
        <p14:creationId xmlns:p14="http://schemas.microsoft.com/office/powerpoint/2010/main" val="36844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5A3ED9-52BB-2D8A-E7EC-9406AFCA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Dziękujemy za uwagę!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9590ACD-FF1D-166D-3E31-FF422DE4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08" y="1046174"/>
            <a:ext cx="6846363" cy="46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15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200C3F-8766-ADEA-4000-9D9FF088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pl-PL" sz="3600" dirty="0">
                <a:latin typeface="Times New Roman"/>
                <a:cs typeface="Calibri Light"/>
              </a:rPr>
              <a:t>Niepełnosprawność</a:t>
            </a:r>
            <a:endParaRPr lang="pl-PL" sz="3600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3AE291-FFBC-C49D-E32D-A61AB5D7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cs typeface="Calibri"/>
              </a:rPr>
              <a:t>Niepełnosprawność to brak możliwości zapewnienia sobie samodzielnego życia, może być to skutek wrodzonego lub nabytego upośledzenia psychicznego lub fizycznego. Należy pomagać osobom z niepełnosprawnościami, ponieważ są to tacy sami ludzie jak my, i tak samo należy im się szacunek i pomoc.</a:t>
            </a:r>
          </a:p>
        </p:txBody>
      </p:sp>
      <p:pic>
        <p:nvPicPr>
          <p:cNvPr id="4" name="Obraz 4" descr="Obraz zawierający osoba, człowiek&#10;&#10;Opis wygenerowany automatycznie">
            <a:extLst>
              <a:ext uri="{FF2B5EF4-FFF2-40B4-BE49-F238E27FC236}">
                <a16:creationId xmlns:a16="http://schemas.microsoft.com/office/drawing/2014/main" id="{7856ADD4-A219-2C4A-ABDC-AFD163F3B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9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C1A347-3950-5D63-91CC-77C7053D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 dirty="0">
                <a:latin typeface="Times New Roman"/>
                <a:cs typeface="Calibri Light"/>
              </a:rPr>
              <a:t>Lewis </a:t>
            </a:r>
            <a:r>
              <a:rPr lang="pl-PL" sz="5400" dirty="0" err="1">
                <a:latin typeface="Times New Roman"/>
                <a:cs typeface="Calibri Light"/>
              </a:rPr>
              <a:t>Capaldi</a:t>
            </a:r>
            <a:endParaRPr lang="pl-PL" sz="5400" dirty="0" err="1">
              <a:latin typeface="Times New Roman"/>
            </a:endParaRPr>
          </a:p>
        </p:txBody>
      </p:sp>
      <p:pic>
        <p:nvPicPr>
          <p:cNvPr id="8" name="Obraz 9" descr="Obraz zawierający osoba, w pomieszczeniu&#10;&#10;Opis wygenerowany automatycznie">
            <a:extLst>
              <a:ext uri="{FF2B5EF4-FFF2-40B4-BE49-F238E27FC236}">
                <a16:creationId xmlns:a16="http://schemas.microsoft.com/office/drawing/2014/main" id="{545A6C62-BDD1-79D5-3B9A-DCDE3E909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6" r="822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5A1BCB-6D8D-8574-64D1-D9072F770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cs typeface="Calibri"/>
              </a:rPr>
              <a:t>Znany szkocki piosenkarz urodzony 7 października 1996r. Chorujący na zespół </a:t>
            </a:r>
            <a:r>
              <a:rPr lang="pl-PL" dirty="0" err="1">
                <a:cs typeface="Calibri"/>
              </a:rPr>
              <a:t>Tourette`a</a:t>
            </a:r>
            <a:r>
              <a:rPr lang="pl-PL" dirty="0">
                <a:cs typeface="Calibri"/>
              </a:rPr>
              <a:t> artysta i autor tekstów jest znany na skale światową. Zyskał popularność dzięki utworom takich jak ,,</a:t>
            </a:r>
            <a:r>
              <a:rPr lang="pl-PL" dirty="0" err="1">
                <a:cs typeface="Calibri"/>
              </a:rPr>
              <a:t>Hold</a:t>
            </a:r>
            <a:r>
              <a:rPr lang="pl-PL" dirty="0">
                <a:cs typeface="Calibri"/>
              </a:rPr>
              <a:t> Me </a:t>
            </a:r>
            <a:r>
              <a:rPr lang="pl-PL" dirty="0" err="1">
                <a:cs typeface="Calibri"/>
              </a:rPr>
              <a:t>While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You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Wait</a:t>
            </a:r>
            <a:r>
              <a:rPr lang="pl-PL" dirty="0">
                <a:cs typeface="Calibri"/>
              </a:rPr>
              <a:t>", czy ,,</a:t>
            </a:r>
            <a:r>
              <a:rPr lang="pl-PL" dirty="0" err="1">
                <a:cs typeface="Calibri"/>
              </a:rPr>
              <a:t>Before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You</a:t>
            </a:r>
            <a:r>
              <a:rPr lang="pl-PL" dirty="0">
                <a:cs typeface="Calibri"/>
              </a:rPr>
              <a:t> Go".</a:t>
            </a:r>
          </a:p>
        </p:txBody>
      </p:sp>
    </p:spTree>
    <p:extLst>
      <p:ext uri="{BB962C8B-B14F-4D97-AF65-F5344CB8AC3E}">
        <p14:creationId xmlns:p14="http://schemas.microsoft.com/office/powerpoint/2010/main" val="38119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E22846-671E-85E1-F4A9-AE418E01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>
                <a:latin typeface="Times New Roman"/>
                <a:cs typeface="Calibri Light"/>
              </a:rPr>
              <a:t>Stephen William Hawking</a:t>
            </a:r>
            <a:endParaRPr lang="pl-PL" sz="5400">
              <a:latin typeface="Times New Roman"/>
              <a:cs typeface="Times New Roman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9D6101-3B9B-1589-340F-1CD174F97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000" dirty="0">
                <a:cs typeface="Calibri"/>
              </a:rPr>
              <a:t>Brytyjski fizyk teoretyczny i matematyczny, specjalizujący się w astrofizyce i kosmologii chorował na stwardzenie zanikowe boczne Był także wpływowym </a:t>
            </a:r>
            <a:r>
              <a:rPr lang="pl-PL" sz="3000" dirty="0" err="1">
                <a:cs typeface="Calibri"/>
              </a:rPr>
              <a:t>popularyzatem</a:t>
            </a:r>
            <a:r>
              <a:rPr lang="pl-PL" sz="3000" dirty="0">
                <a:cs typeface="Calibri"/>
              </a:rPr>
              <a:t> tych dziedzin. Uczył się w Uniwersytecie Oksfordzkim i Uniwersytecie w Cambridge.</a:t>
            </a:r>
          </a:p>
        </p:txBody>
      </p:sp>
      <p:pic>
        <p:nvPicPr>
          <p:cNvPr id="4" name="Obraz 4" descr="Obraz zawierający tekst, w pomieszczeniu, osoba, komputer&#10;&#10;Opis wygenerowany automatycznie">
            <a:extLst>
              <a:ext uri="{FF2B5EF4-FFF2-40B4-BE49-F238E27FC236}">
                <a16:creationId xmlns:a16="http://schemas.microsoft.com/office/drawing/2014/main" id="{DB79F025-7FFE-9E7E-75EC-7E55BBECA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774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4C8A3D-5D82-1BD3-722F-A9E9E691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>
                <a:latin typeface="Times New Roman"/>
                <a:cs typeface="Calibri Light"/>
              </a:rPr>
              <a:t>Marcin Oleksy</a:t>
            </a:r>
            <a:endParaRPr lang="pl-PL">
              <a:latin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45CC7C-8C53-56B7-6FA6-F0AC632E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900" dirty="0">
                <a:cs typeface="Calibri"/>
              </a:rPr>
              <a:t>Polski </a:t>
            </a:r>
            <a:r>
              <a:rPr lang="pl-PL" sz="2900" dirty="0" err="1">
                <a:cs typeface="Calibri"/>
              </a:rPr>
              <a:t>amp</a:t>
            </a:r>
            <a:r>
              <a:rPr lang="pl-PL" sz="2900" dirty="0">
                <a:cs typeface="Calibri"/>
              </a:rPr>
              <a:t> futbolista grający na pozycji napastnika w klubie Warta Poznań i reprezentant Polski w </a:t>
            </a:r>
            <a:r>
              <a:rPr lang="pl-PL" sz="2900" dirty="0" err="1">
                <a:cs typeface="Calibri"/>
              </a:rPr>
              <a:t>amp</a:t>
            </a:r>
            <a:r>
              <a:rPr lang="pl-PL" sz="2900" dirty="0">
                <a:cs typeface="Calibri"/>
              </a:rPr>
              <a:t> futbolu. Piłkarz stracił nogę w 2010 roku na Szosie Kisielińskiej w Zielonej Górze. W 2022 roku został laureatem Nagrody im. Ferenca </a:t>
            </a:r>
            <a:r>
              <a:rPr lang="pl-PL" sz="2900" dirty="0" err="1">
                <a:cs typeface="Calibri"/>
              </a:rPr>
              <a:t>Puskasa</a:t>
            </a:r>
            <a:r>
              <a:rPr lang="pl-PL" sz="2900" dirty="0">
                <a:cs typeface="Calibri"/>
              </a:rPr>
              <a:t> FIFA za najpiękniejszego gola na świecie.</a:t>
            </a:r>
          </a:p>
        </p:txBody>
      </p:sp>
      <p:pic>
        <p:nvPicPr>
          <p:cNvPr id="4" name="Obraz 4" descr="Obraz zawierający tekst, na wolnym powietrzu, gracz, mężczyzna&#10;&#10;Opis wygenerowany automatycznie">
            <a:extLst>
              <a:ext uri="{FF2B5EF4-FFF2-40B4-BE49-F238E27FC236}">
                <a16:creationId xmlns:a16="http://schemas.microsoft.com/office/drawing/2014/main" id="{54283C2D-888B-1600-BFB7-5E8DB436B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" r="12440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7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A4B8A3-1C38-91ED-C7B7-18816709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pl-PL" sz="3800" dirty="0">
                <a:latin typeface="Times New Roman"/>
                <a:cs typeface="Calibri Light"/>
              </a:rPr>
              <a:t>Maciej Krężel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B39F10-E817-09BC-608F-75E2F2C0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cs typeface="Calibri"/>
              </a:rPr>
              <a:t>Jest to 31 letni urodzony z wadą wzroku, a w wieku 20 lat stracił całkowicie wzrok z powodu odwarstwienia siatkówki. Polski narciarz alpejski, paraolimpijczyk, występuje w konkurencjach dla osób niedowidzących i niewidomych.</a:t>
            </a:r>
          </a:p>
        </p:txBody>
      </p:sp>
      <p:pic>
        <p:nvPicPr>
          <p:cNvPr id="4" name="Obraz 4" descr="Obraz zawierający na wolnym powietrzu, narciarstwo, śnieg, osoba&#10;&#10;Opis wygenerowany automatycznie">
            <a:extLst>
              <a:ext uri="{FF2B5EF4-FFF2-40B4-BE49-F238E27FC236}">
                <a16:creationId xmlns:a16="http://schemas.microsoft.com/office/drawing/2014/main" id="{3E0E62C6-89EF-32EB-3B39-EE459CA14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" r="39132" b="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00A313-8C58-25ED-BC54-88884E4C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8" y="548640"/>
            <a:ext cx="10671335" cy="1165199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/>
                <a:cs typeface="Calibri Light"/>
              </a:rPr>
              <a:t>Jan Mela</a:t>
            </a:r>
            <a:endParaRPr lang="pl-PL" sz="4000" dirty="0">
              <a:latin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tekst, na wolnym powietrzu, fala&#10;&#10;Opis wygenerowany automatycznie">
            <a:extLst>
              <a:ext uri="{FF2B5EF4-FFF2-40B4-BE49-F238E27FC236}">
                <a16:creationId xmlns:a16="http://schemas.microsoft.com/office/drawing/2014/main" id="{2710C8A4-D598-C343-90F9-D8EEE43FA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2" r="-2" b="507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EF6BF9-8B84-05D1-1EB3-629FCAF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600" dirty="0">
                <a:cs typeface="Calibri"/>
              </a:rPr>
              <a:t>34 letni polski podróżnik i działacz społeczny stracił lewe podudzie i prawe </a:t>
            </a:r>
            <a:r>
              <a:rPr lang="pl-PL" sz="2600" dirty="0" err="1">
                <a:cs typeface="Calibri"/>
              </a:rPr>
              <a:t>przedramienie</a:t>
            </a:r>
            <a:r>
              <a:rPr lang="pl-PL" sz="2600" dirty="0">
                <a:cs typeface="Calibri"/>
              </a:rPr>
              <a:t> w wyniku porażenia prądem w 2002 roku w Malborku kiedy podczas deszczu wszedł do niezabezpieczonej stacji transformatorowej.</a:t>
            </a:r>
          </a:p>
        </p:txBody>
      </p:sp>
    </p:spTree>
    <p:extLst>
      <p:ext uri="{BB962C8B-B14F-4D97-AF65-F5344CB8AC3E}">
        <p14:creationId xmlns:p14="http://schemas.microsoft.com/office/powerpoint/2010/main" val="4157179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5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88AC44-715B-D038-9E2B-EBD13535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4000" dirty="0">
                <a:latin typeface="Times New Roman"/>
                <a:cs typeface="Calibri Light"/>
              </a:rPr>
              <a:t>Nick </a:t>
            </a:r>
            <a:r>
              <a:rPr lang="pl-PL" sz="4000" dirty="0" err="1">
                <a:latin typeface="Times New Roman"/>
                <a:cs typeface="Calibri Light"/>
              </a:rPr>
              <a:t>Vujicic</a:t>
            </a:r>
            <a:endParaRPr lang="pl-PL" sz="4000" dirty="0" err="1">
              <a:latin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06CB6-383F-DA77-0E38-3C8CED2F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>
                <a:cs typeface="Calibri"/>
              </a:rPr>
              <a:t>Nicholas to australijski </a:t>
            </a:r>
            <a:r>
              <a:rPr lang="pl-PL" dirty="0" err="1">
                <a:cs typeface="Calibri"/>
              </a:rPr>
              <a:t>ewengalizator</a:t>
            </a:r>
            <a:r>
              <a:rPr lang="pl-PL" dirty="0">
                <a:cs typeface="Calibri"/>
              </a:rPr>
              <a:t> i mówca motywacyjny pochodzenia serbskiego, urodził się z rzadką chorobą znaną jako tetra-</a:t>
            </a:r>
            <a:r>
              <a:rPr lang="pl-PL" dirty="0" err="1">
                <a:cs typeface="Calibri"/>
              </a:rPr>
              <a:t>amelia</a:t>
            </a:r>
            <a:r>
              <a:rPr lang="pl-PL" dirty="0">
                <a:cs typeface="Calibri"/>
              </a:rPr>
              <a:t>, jest to wrodzony całkowity brak kończyn. Prowadzi na całym świecie wykłady na temat niepełnosprawności, motywacji i wiary w Boga.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port&#10;&#10;Opis wygenerowany automatycznie">
            <a:extLst>
              <a:ext uri="{FF2B5EF4-FFF2-40B4-BE49-F238E27FC236}">
                <a16:creationId xmlns:a16="http://schemas.microsoft.com/office/drawing/2014/main" id="{BE3452D6-D4A1-FE73-C6A4-4E0C2A355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4" r="726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10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495322-81E7-E828-63AF-2F572226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/>
                <a:cs typeface="Calibri Light"/>
              </a:rPr>
              <a:t>Monika </a:t>
            </a:r>
            <a:r>
              <a:rPr lang="pl-PL" sz="4000" dirty="0" err="1">
                <a:latin typeface="Times New Roman"/>
                <a:cs typeface="Calibri Light"/>
              </a:rPr>
              <a:t>Kuszyńska</a:t>
            </a:r>
            <a:r>
              <a:rPr lang="pl-PL" sz="4000" dirty="0">
                <a:latin typeface="Times New Roman"/>
                <a:cs typeface="Calibri Light"/>
              </a:rPr>
              <a:t> </a:t>
            </a:r>
            <a:endParaRPr lang="pl-PL" sz="4000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4F4E7B-C078-6B3B-9D6B-F2E09E984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600" dirty="0">
                <a:cs typeface="Calibri"/>
              </a:rPr>
              <a:t>Piosenkarka w 2006 roku w wyniku wypadku samochodowego, porusza się na wózku inwalidzkim. Mimo trudnego powrotu do dawnego życia, udało się to jej, a już w 2015 roku reprezentowała Polskę na Eurowizji, gdzie zachwyciła publiczność.</a:t>
            </a:r>
          </a:p>
        </p:txBody>
      </p:sp>
      <p:sp>
        <p:nvSpPr>
          <p:cNvPr id="35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23AA2C5B-D282-E7B1-C002-42010161D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1" r="5338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3078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Niepełnosprawności</vt:lpstr>
      <vt:lpstr>Niepełnosprawność</vt:lpstr>
      <vt:lpstr>Lewis Capaldi</vt:lpstr>
      <vt:lpstr>Stephen William Hawking</vt:lpstr>
      <vt:lpstr>Marcin Oleksy</vt:lpstr>
      <vt:lpstr>Maciej Krężel </vt:lpstr>
      <vt:lpstr>Jan Mela</vt:lpstr>
      <vt:lpstr>Nick Vujicic</vt:lpstr>
      <vt:lpstr>Monika Kuszyńska </vt:lpstr>
      <vt:lpstr>Piotr Swend 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586</cp:revision>
  <dcterms:created xsi:type="dcterms:W3CDTF">2013-07-15T20:26:40Z</dcterms:created>
  <dcterms:modified xsi:type="dcterms:W3CDTF">2023-03-15T18:21:35Z</dcterms:modified>
</cp:coreProperties>
</file>