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62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ka szpajcher" userId="3b27507312088db1" providerId="LiveId" clId="{4DEC2B41-DEE2-4A29-85EC-ADDE5D32B377}"/>
    <pc:docChg chg="custSel modSld">
      <pc:chgData name="monika szpajcher" userId="3b27507312088db1" providerId="LiveId" clId="{4DEC2B41-DEE2-4A29-85EC-ADDE5D32B377}" dt="2024-01-02T15:55:43.647" v="20" actId="26606"/>
      <pc:docMkLst>
        <pc:docMk/>
      </pc:docMkLst>
      <pc:sldChg chg="addSp delSp modSp mod">
        <pc:chgData name="monika szpajcher" userId="3b27507312088db1" providerId="LiveId" clId="{4DEC2B41-DEE2-4A29-85EC-ADDE5D32B377}" dt="2024-01-02T15:55:43.647" v="20" actId="26606"/>
        <pc:sldMkLst>
          <pc:docMk/>
          <pc:sldMk cId="1335444607" sldId="261"/>
        </pc:sldMkLst>
        <pc:spChg chg="mod">
          <ac:chgData name="monika szpajcher" userId="3b27507312088db1" providerId="LiveId" clId="{4DEC2B41-DEE2-4A29-85EC-ADDE5D32B377}" dt="2024-01-02T15:55:43.647" v="20" actId="26606"/>
          <ac:spMkLst>
            <pc:docMk/>
            <pc:sldMk cId="1335444607" sldId="261"/>
            <ac:spMk id="2" creationId="{B4EFBE63-F908-98E0-66DB-F548EF44B11F}"/>
          </ac:spMkLst>
        </pc:spChg>
        <pc:spChg chg="mod">
          <ac:chgData name="monika szpajcher" userId="3b27507312088db1" providerId="LiveId" clId="{4DEC2B41-DEE2-4A29-85EC-ADDE5D32B377}" dt="2024-01-02T15:55:43.647" v="20" actId="26606"/>
          <ac:spMkLst>
            <pc:docMk/>
            <pc:sldMk cId="1335444607" sldId="261"/>
            <ac:spMk id="3" creationId="{C5C3FBBC-7E6A-6095-DF4C-7B69BF6739F4}"/>
          </ac:spMkLst>
        </pc:spChg>
        <pc:spChg chg="del">
          <ac:chgData name="monika szpajcher" userId="3b27507312088db1" providerId="LiveId" clId="{4DEC2B41-DEE2-4A29-85EC-ADDE5D32B377}" dt="2024-01-02T15:55:43.647" v="20" actId="26606"/>
          <ac:spMkLst>
            <pc:docMk/>
            <pc:sldMk cId="1335444607" sldId="261"/>
            <ac:spMk id="21" creationId="{AF6CB648-9554-488A-B457-99CAAD1DA528}"/>
          </ac:spMkLst>
        </pc:spChg>
        <pc:spChg chg="del">
          <ac:chgData name="monika szpajcher" userId="3b27507312088db1" providerId="LiveId" clId="{4DEC2B41-DEE2-4A29-85EC-ADDE5D32B377}" dt="2024-01-02T15:55:43.647" v="20" actId="26606"/>
          <ac:spMkLst>
            <pc:docMk/>
            <pc:sldMk cId="1335444607" sldId="261"/>
            <ac:spMk id="22" creationId="{E1ED8A68-A582-AC62-104E-E319E9DB340C}"/>
          </ac:spMkLst>
        </pc:spChg>
        <pc:spChg chg="add">
          <ac:chgData name="monika szpajcher" userId="3b27507312088db1" providerId="LiveId" clId="{4DEC2B41-DEE2-4A29-85EC-ADDE5D32B377}" dt="2024-01-02T15:55:43.647" v="20" actId="26606"/>
          <ac:spMkLst>
            <pc:docMk/>
            <pc:sldMk cId="1335444607" sldId="261"/>
            <ac:spMk id="28" creationId="{F13C74B1-5B17-4795-BED0-7140497B445A}"/>
          </ac:spMkLst>
        </pc:spChg>
        <pc:spChg chg="add">
          <ac:chgData name="monika szpajcher" userId="3b27507312088db1" providerId="LiveId" clId="{4DEC2B41-DEE2-4A29-85EC-ADDE5D32B377}" dt="2024-01-02T15:55:43.647" v="20" actId="26606"/>
          <ac:spMkLst>
            <pc:docMk/>
            <pc:sldMk cId="1335444607" sldId="261"/>
            <ac:spMk id="30" creationId="{D4974D33-8DC5-464E-8C6D-BE58F0669C17}"/>
          </ac:spMkLst>
        </pc:spChg>
        <pc:picChg chg="add">
          <ac:chgData name="monika szpajcher" userId="3b27507312088db1" providerId="LiveId" clId="{4DEC2B41-DEE2-4A29-85EC-ADDE5D32B377}" dt="2024-01-02T15:55:43.647" v="20" actId="26606"/>
          <ac:picMkLst>
            <pc:docMk/>
            <pc:sldMk cId="1335444607" sldId="261"/>
            <ac:picMk id="24" creationId="{6E3B259C-1317-006A-50D2-77D21D2A677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54A48E-A7BC-4CFC-9CB3-137B63455B9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6F8B700-5A28-4AC4-99C5-F6089F0B8890}">
      <dgm:prSet/>
      <dgm:spPr/>
      <dgm:t>
        <a:bodyPr/>
        <a:lstStyle/>
        <a:p>
          <a:r>
            <a:rPr lang="pl-PL"/>
            <a:t>Pamiętaj o telefonach alarmowych </a:t>
          </a:r>
          <a:endParaRPr lang="en-US"/>
        </a:p>
      </dgm:t>
    </dgm:pt>
    <dgm:pt modelId="{1585B788-ED2F-4032-96FA-F1F35A7E78EC}" type="parTrans" cxnId="{BE48136F-186E-45CC-A363-5A6A5F8607DD}">
      <dgm:prSet/>
      <dgm:spPr/>
      <dgm:t>
        <a:bodyPr/>
        <a:lstStyle/>
        <a:p>
          <a:endParaRPr lang="en-US"/>
        </a:p>
      </dgm:t>
    </dgm:pt>
    <dgm:pt modelId="{0573CF51-C89E-4C76-9243-5845142A60E7}" type="sibTrans" cxnId="{BE48136F-186E-45CC-A363-5A6A5F8607DD}">
      <dgm:prSet/>
      <dgm:spPr/>
      <dgm:t>
        <a:bodyPr/>
        <a:lstStyle/>
        <a:p>
          <a:endParaRPr lang="en-US"/>
        </a:p>
      </dgm:t>
    </dgm:pt>
    <dgm:pt modelId="{33D90A6B-6491-4CD1-98DD-A4BEE655CCA3}">
      <dgm:prSet/>
      <dgm:spPr/>
      <dgm:t>
        <a:bodyPr/>
        <a:lstStyle/>
        <a:p>
          <a:r>
            <a:rPr lang="pl-PL"/>
            <a:t>straż pożarna 998, </a:t>
          </a:r>
          <a:endParaRPr lang="en-US"/>
        </a:p>
      </dgm:t>
    </dgm:pt>
    <dgm:pt modelId="{680F207D-F6F8-4983-9A76-FB3BB1618198}" type="parTrans" cxnId="{E77B5F55-A9E7-4A5B-BB42-F213E8AB06AA}">
      <dgm:prSet/>
      <dgm:spPr/>
      <dgm:t>
        <a:bodyPr/>
        <a:lstStyle/>
        <a:p>
          <a:endParaRPr lang="en-US"/>
        </a:p>
      </dgm:t>
    </dgm:pt>
    <dgm:pt modelId="{29139D13-6AB9-4DDE-81BA-FD5DA9276893}" type="sibTrans" cxnId="{E77B5F55-A9E7-4A5B-BB42-F213E8AB06AA}">
      <dgm:prSet/>
      <dgm:spPr/>
      <dgm:t>
        <a:bodyPr/>
        <a:lstStyle/>
        <a:p>
          <a:endParaRPr lang="en-US"/>
        </a:p>
      </dgm:t>
    </dgm:pt>
    <dgm:pt modelId="{0C840FA6-08DF-48CD-BF0E-B27829E8E3D6}">
      <dgm:prSet/>
      <dgm:spPr/>
      <dgm:t>
        <a:bodyPr/>
        <a:lstStyle/>
        <a:p>
          <a:r>
            <a:rPr lang="pl-PL"/>
            <a:t>policja 997,</a:t>
          </a:r>
          <a:endParaRPr lang="en-US"/>
        </a:p>
      </dgm:t>
    </dgm:pt>
    <dgm:pt modelId="{761FA951-C89F-4305-BD24-7679DDF2D5B1}" type="parTrans" cxnId="{2F4F26CD-565D-468D-89A3-F0B6BB1B358B}">
      <dgm:prSet/>
      <dgm:spPr/>
      <dgm:t>
        <a:bodyPr/>
        <a:lstStyle/>
        <a:p>
          <a:endParaRPr lang="en-US"/>
        </a:p>
      </dgm:t>
    </dgm:pt>
    <dgm:pt modelId="{9E7906DB-C78F-4783-B5C8-8FED9F80B273}" type="sibTrans" cxnId="{2F4F26CD-565D-468D-89A3-F0B6BB1B358B}">
      <dgm:prSet/>
      <dgm:spPr/>
      <dgm:t>
        <a:bodyPr/>
        <a:lstStyle/>
        <a:p>
          <a:endParaRPr lang="en-US"/>
        </a:p>
      </dgm:t>
    </dgm:pt>
    <dgm:pt modelId="{795FBE55-95D1-4AF7-9E69-6C4A9CF73895}">
      <dgm:prSet/>
      <dgm:spPr/>
      <dgm:t>
        <a:bodyPr/>
        <a:lstStyle/>
        <a:p>
          <a:r>
            <a:rPr lang="pl-PL"/>
            <a:t>pogotowie 999  </a:t>
          </a:r>
          <a:endParaRPr lang="en-US"/>
        </a:p>
      </dgm:t>
    </dgm:pt>
    <dgm:pt modelId="{1B1A7ACE-FEE5-46D4-94D9-E5D733293FF9}" type="parTrans" cxnId="{51EAC69D-543F-4C42-A2EE-ED92B2522615}">
      <dgm:prSet/>
      <dgm:spPr/>
      <dgm:t>
        <a:bodyPr/>
        <a:lstStyle/>
        <a:p>
          <a:endParaRPr lang="en-US"/>
        </a:p>
      </dgm:t>
    </dgm:pt>
    <dgm:pt modelId="{573E4B48-9E46-4DA0-A6E6-3CECF23FBD90}" type="sibTrans" cxnId="{51EAC69D-543F-4C42-A2EE-ED92B2522615}">
      <dgm:prSet/>
      <dgm:spPr/>
      <dgm:t>
        <a:bodyPr/>
        <a:lstStyle/>
        <a:p>
          <a:endParaRPr lang="en-US"/>
        </a:p>
      </dgm:t>
    </dgm:pt>
    <dgm:pt modelId="{86E676D6-3B89-4040-AB96-80301DA8A5D1}">
      <dgm:prSet/>
      <dgm:spPr/>
      <dgm:t>
        <a:bodyPr/>
        <a:lstStyle/>
        <a:p>
          <a:r>
            <a:rPr lang="pl-PL"/>
            <a:t>numer ratunkowy 112.</a:t>
          </a:r>
          <a:endParaRPr lang="en-US"/>
        </a:p>
      </dgm:t>
    </dgm:pt>
    <dgm:pt modelId="{9C0A7E51-3CB3-4779-9028-3AFF4337EB54}" type="parTrans" cxnId="{E52D4065-18E4-4C6A-9012-48918D5BBB5B}">
      <dgm:prSet/>
      <dgm:spPr/>
      <dgm:t>
        <a:bodyPr/>
        <a:lstStyle/>
        <a:p>
          <a:endParaRPr lang="en-US"/>
        </a:p>
      </dgm:t>
    </dgm:pt>
    <dgm:pt modelId="{7A52627B-B07E-4BB6-AA4B-9AB6D9F47D0A}" type="sibTrans" cxnId="{E52D4065-18E4-4C6A-9012-48918D5BBB5B}">
      <dgm:prSet/>
      <dgm:spPr/>
      <dgm:t>
        <a:bodyPr/>
        <a:lstStyle/>
        <a:p>
          <a:endParaRPr lang="en-US"/>
        </a:p>
      </dgm:t>
    </dgm:pt>
    <dgm:pt modelId="{56A1C079-CA2B-4965-994F-2D0F5D6F196E}" type="pres">
      <dgm:prSet presAssocID="{FD54A48E-A7BC-4CFC-9CB3-137B63455B90}" presName="diagram" presStyleCnt="0">
        <dgm:presLayoutVars>
          <dgm:dir/>
          <dgm:resizeHandles val="exact"/>
        </dgm:presLayoutVars>
      </dgm:prSet>
      <dgm:spPr/>
    </dgm:pt>
    <dgm:pt modelId="{230C5E3D-E4A3-4887-855A-2F59D4C99C7C}" type="pres">
      <dgm:prSet presAssocID="{A6F8B700-5A28-4AC4-99C5-F6089F0B8890}" presName="node" presStyleLbl="node1" presStyleIdx="0" presStyleCnt="5">
        <dgm:presLayoutVars>
          <dgm:bulletEnabled val="1"/>
        </dgm:presLayoutVars>
      </dgm:prSet>
      <dgm:spPr/>
    </dgm:pt>
    <dgm:pt modelId="{8B3A03FD-FFE0-4D3D-A0BA-956A8700C078}" type="pres">
      <dgm:prSet presAssocID="{0573CF51-C89E-4C76-9243-5845142A60E7}" presName="sibTrans" presStyleCnt="0"/>
      <dgm:spPr/>
    </dgm:pt>
    <dgm:pt modelId="{776303E7-1D18-4DA7-9D18-8C177BCCA061}" type="pres">
      <dgm:prSet presAssocID="{33D90A6B-6491-4CD1-98DD-A4BEE655CCA3}" presName="node" presStyleLbl="node1" presStyleIdx="1" presStyleCnt="5">
        <dgm:presLayoutVars>
          <dgm:bulletEnabled val="1"/>
        </dgm:presLayoutVars>
      </dgm:prSet>
      <dgm:spPr/>
    </dgm:pt>
    <dgm:pt modelId="{6ADAA3EF-74CA-4B38-B718-B18153EC6CD0}" type="pres">
      <dgm:prSet presAssocID="{29139D13-6AB9-4DDE-81BA-FD5DA9276893}" presName="sibTrans" presStyleCnt="0"/>
      <dgm:spPr/>
    </dgm:pt>
    <dgm:pt modelId="{8326D93F-1F9C-40DA-B9CB-A8657330716B}" type="pres">
      <dgm:prSet presAssocID="{0C840FA6-08DF-48CD-BF0E-B27829E8E3D6}" presName="node" presStyleLbl="node1" presStyleIdx="2" presStyleCnt="5">
        <dgm:presLayoutVars>
          <dgm:bulletEnabled val="1"/>
        </dgm:presLayoutVars>
      </dgm:prSet>
      <dgm:spPr/>
    </dgm:pt>
    <dgm:pt modelId="{65AC0B3E-7C4A-4362-B135-1D5D3A8089BB}" type="pres">
      <dgm:prSet presAssocID="{9E7906DB-C78F-4783-B5C8-8FED9F80B273}" presName="sibTrans" presStyleCnt="0"/>
      <dgm:spPr/>
    </dgm:pt>
    <dgm:pt modelId="{AC67FBE6-30A4-4A11-A1B1-675C3E155FB6}" type="pres">
      <dgm:prSet presAssocID="{795FBE55-95D1-4AF7-9E69-6C4A9CF73895}" presName="node" presStyleLbl="node1" presStyleIdx="3" presStyleCnt="5">
        <dgm:presLayoutVars>
          <dgm:bulletEnabled val="1"/>
        </dgm:presLayoutVars>
      </dgm:prSet>
      <dgm:spPr/>
    </dgm:pt>
    <dgm:pt modelId="{AF52068B-BB3C-4103-82E6-814D4B4230D0}" type="pres">
      <dgm:prSet presAssocID="{573E4B48-9E46-4DA0-A6E6-3CECF23FBD90}" presName="sibTrans" presStyleCnt="0"/>
      <dgm:spPr/>
    </dgm:pt>
    <dgm:pt modelId="{08A23464-8F48-4306-A3BA-DF3CEC4B32AE}" type="pres">
      <dgm:prSet presAssocID="{86E676D6-3B89-4040-AB96-80301DA8A5D1}" presName="node" presStyleLbl="node1" presStyleIdx="4" presStyleCnt="5">
        <dgm:presLayoutVars>
          <dgm:bulletEnabled val="1"/>
        </dgm:presLayoutVars>
      </dgm:prSet>
      <dgm:spPr/>
    </dgm:pt>
  </dgm:ptLst>
  <dgm:cxnLst>
    <dgm:cxn modelId="{EA349F0D-B5B3-4E6A-B70E-40A5EF7A2CEA}" type="presOf" srcId="{A6F8B700-5A28-4AC4-99C5-F6089F0B8890}" destId="{230C5E3D-E4A3-4887-855A-2F59D4C99C7C}" srcOrd="0" destOrd="0" presId="urn:microsoft.com/office/officeart/2005/8/layout/default"/>
    <dgm:cxn modelId="{E320D113-253C-4734-9677-E38737B324EB}" type="presOf" srcId="{795FBE55-95D1-4AF7-9E69-6C4A9CF73895}" destId="{AC67FBE6-30A4-4A11-A1B1-675C3E155FB6}" srcOrd="0" destOrd="0" presId="urn:microsoft.com/office/officeart/2005/8/layout/default"/>
    <dgm:cxn modelId="{81EFB43E-EC44-43A5-8A10-9C193DEF95FE}" type="presOf" srcId="{33D90A6B-6491-4CD1-98DD-A4BEE655CCA3}" destId="{776303E7-1D18-4DA7-9D18-8C177BCCA061}" srcOrd="0" destOrd="0" presId="urn:microsoft.com/office/officeart/2005/8/layout/default"/>
    <dgm:cxn modelId="{E52D4065-18E4-4C6A-9012-48918D5BBB5B}" srcId="{FD54A48E-A7BC-4CFC-9CB3-137B63455B90}" destId="{86E676D6-3B89-4040-AB96-80301DA8A5D1}" srcOrd="4" destOrd="0" parTransId="{9C0A7E51-3CB3-4779-9028-3AFF4337EB54}" sibTransId="{7A52627B-B07E-4BB6-AA4B-9AB6D9F47D0A}"/>
    <dgm:cxn modelId="{1E82ED4E-607B-4B4F-AAE9-78D974D235A2}" type="presOf" srcId="{0C840FA6-08DF-48CD-BF0E-B27829E8E3D6}" destId="{8326D93F-1F9C-40DA-B9CB-A8657330716B}" srcOrd="0" destOrd="0" presId="urn:microsoft.com/office/officeart/2005/8/layout/default"/>
    <dgm:cxn modelId="{BE48136F-186E-45CC-A363-5A6A5F8607DD}" srcId="{FD54A48E-A7BC-4CFC-9CB3-137B63455B90}" destId="{A6F8B700-5A28-4AC4-99C5-F6089F0B8890}" srcOrd="0" destOrd="0" parTransId="{1585B788-ED2F-4032-96FA-F1F35A7E78EC}" sibTransId="{0573CF51-C89E-4C76-9243-5845142A60E7}"/>
    <dgm:cxn modelId="{E77B5F55-A9E7-4A5B-BB42-F213E8AB06AA}" srcId="{FD54A48E-A7BC-4CFC-9CB3-137B63455B90}" destId="{33D90A6B-6491-4CD1-98DD-A4BEE655CCA3}" srcOrd="1" destOrd="0" parTransId="{680F207D-F6F8-4983-9A76-FB3BB1618198}" sibTransId="{29139D13-6AB9-4DDE-81BA-FD5DA9276893}"/>
    <dgm:cxn modelId="{ED764E58-7659-46FE-B05B-EF375C5AE49A}" type="presOf" srcId="{FD54A48E-A7BC-4CFC-9CB3-137B63455B90}" destId="{56A1C079-CA2B-4965-994F-2D0F5D6F196E}" srcOrd="0" destOrd="0" presId="urn:microsoft.com/office/officeart/2005/8/layout/default"/>
    <dgm:cxn modelId="{42397E7A-F2C6-45F1-888E-814683AD5B26}" type="presOf" srcId="{86E676D6-3B89-4040-AB96-80301DA8A5D1}" destId="{08A23464-8F48-4306-A3BA-DF3CEC4B32AE}" srcOrd="0" destOrd="0" presId="urn:microsoft.com/office/officeart/2005/8/layout/default"/>
    <dgm:cxn modelId="{51EAC69D-543F-4C42-A2EE-ED92B2522615}" srcId="{FD54A48E-A7BC-4CFC-9CB3-137B63455B90}" destId="{795FBE55-95D1-4AF7-9E69-6C4A9CF73895}" srcOrd="3" destOrd="0" parTransId="{1B1A7ACE-FEE5-46D4-94D9-E5D733293FF9}" sibTransId="{573E4B48-9E46-4DA0-A6E6-3CECF23FBD90}"/>
    <dgm:cxn modelId="{2F4F26CD-565D-468D-89A3-F0B6BB1B358B}" srcId="{FD54A48E-A7BC-4CFC-9CB3-137B63455B90}" destId="{0C840FA6-08DF-48CD-BF0E-B27829E8E3D6}" srcOrd="2" destOrd="0" parTransId="{761FA951-C89F-4305-BD24-7679DDF2D5B1}" sibTransId="{9E7906DB-C78F-4783-B5C8-8FED9F80B273}"/>
    <dgm:cxn modelId="{A772EA2A-33B4-47FF-8410-8EBAD21331D9}" type="presParOf" srcId="{56A1C079-CA2B-4965-994F-2D0F5D6F196E}" destId="{230C5E3D-E4A3-4887-855A-2F59D4C99C7C}" srcOrd="0" destOrd="0" presId="urn:microsoft.com/office/officeart/2005/8/layout/default"/>
    <dgm:cxn modelId="{32C4CFF0-B9E6-4FFD-884E-5D1E4556D22B}" type="presParOf" srcId="{56A1C079-CA2B-4965-994F-2D0F5D6F196E}" destId="{8B3A03FD-FFE0-4D3D-A0BA-956A8700C078}" srcOrd="1" destOrd="0" presId="urn:microsoft.com/office/officeart/2005/8/layout/default"/>
    <dgm:cxn modelId="{0226D881-904B-4C57-8F0C-343926ADBD9F}" type="presParOf" srcId="{56A1C079-CA2B-4965-994F-2D0F5D6F196E}" destId="{776303E7-1D18-4DA7-9D18-8C177BCCA061}" srcOrd="2" destOrd="0" presId="urn:microsoft.com/office/officeart/2005/8/layout/default"/>
    <dgm:cxn modelId="{BCF6584C-248E-4F02-BAE1-C90EDAB1A1FB}" type="presParOf" srcId="{56A1C079-CA2B-4965-994F-2D0F5D6F196E}" destId="{6ADAA3EF-74CA-4B38-B718-B18153EC6CD0}" srcOrd="3" destOrd="0" presId="urn:microsoft.com/office/officeart/2005/8/layout/default"/>
    <dgm:cxn modelId="{36822B8D-C407-4B93-BBF1-E57783E30560}" type="presParOf" srcId="{56A1C079-CA2B-4965-994F-2D0F5D6F196E}" destId="{8326D93F-1F9C-40DA-B9CB-A8657330716B}" srcOrd="4" destOrd="0" presId="urn:microsoft.com/office/officeart/2005/8/layout/default"/>
    <dgm:cxn modelId="{3D313F65-C7AC-4145-AC73-98505D00C420}" type="presParOf" srcId="{56A1C079-CA2B-4965-994F-2D0F5D6F196E}" destId="{65AC0B3E-7C4A-4362-B135-1D5D3A8089BB}" srcOrd="5" destOrd="0" presId="urn:microsoft.com/office/officeart/2005/8/layout/default"/>
    <dgm:cxn modelId="{67AD6066-D567-4CB3-91B7-B4472596D3C4}" type="presParOf" srcId="{56A1C079-CA2B-4965-994F-2D0F5D6F196E}" destId="{AC67FBE6-30A4-4A11-A1B1-675C3E155FB6}" srcOrd="6" destOrd="0" presId="urn:microsoft.com/office/officeart/2005/8/layout/default"/>
    <dgm:cxn modelId="{FFB3F864-A29E-43FF-BE46-9131085A2072}" type="presParOf" srcId="{56A1C079-CA2B-4965-994F-2D0F5D6F196E}" destId="{AF52068B-BB3C-4103-82E6-814D4B4230D0}" srcOrd="7" destOrd="0" presId="urn:microsoft.com/office/officeart/2005/8/layout/default"/>
    <dgm:cxn modelId="{044703DA-FB54-4211-92CA-2AECE5A4CF0A}" type="presParOf" srcId="{56A1C079-CA2B-4965-994F-2D0F5D6F196E}" destId="{08A23464-8F48-4306-A3BA-DF3CEC4B32A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C5E3D-E4A3-4887-855A-2F59D4C99C7C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/>
            <a:t>Pamiętaj o telefonach alarmowych </a:t>
          </a:r>
          <a:endParaRPr lang="en-US" sz="3900" kern="1200"/>
        </a:p>
      </dsp:txBody>
      <dsp:txXfrm>
        <a:off x="0" y="39687"/>
        <a:ext cx="3286125" cy="1971675"/>
      </dsp:txXfrm>
    </dsp:sp>
    <dsp:sp modelId="{776303E7-1D18-4DA7-9D18-8C177BCCA061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/>
            <a:t>straż pożarna 998, </a:t>
          </a:r>
          <a:endParaRPr lang="en-US" sz="3900" kern="1200"/>
        </a:p>
      </dsp:txBody>
      <dsp:txXfrm>
        <a:off x="3614737" y="39687"/>
        <a:ext cx="3286125" cy="1971675"/>
      </dsp:txXfrm>
    </dsp:sp>
    <dsp:sp modelId="{8326D93F-1F9C-40DA-B9CB-A8657330716B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/>
            <a:t>policja 997,</a:t>
          </a:r>
          <a:endParaRPr lang="en-US" sz="3900" kern="1200"/>
        </a:p>
      </dsp:txBody>
      <dsp:txXfrm>
        <a:off x="7229475" y="39687"/>
        <a:ext cx="3286125" cy="1971675"/>
      </dsp:txXfrm>
    </dsp:sp>
    <dsp:sp modelId="{AC67FBE6-30A4-4A11-A1B1-675C3E155FB6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/>
            <a:t>pogotowie 999  </a:t>
          </a:r>
          <a:endParaRPr lang="en-US" sz="3900" kern="1200"/>
        </a:p>
      </dsp:txBody>
      <dsp:txXfrm>
        <a:off x="1807368" y="2339975"/>
        <a:ext cx="3286125" cy="1971675"/>
      </dsp:txXfrm>
    </dsp:sp>
    <dsp:sp modelId="{08A23464-8F48-4306-A3BA-DF3CEC4B32AE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/>
            <a:t>numer ratunkowy 112.</a:t>
          </a:r>
          <a:endParaRPr lang="en-US" sz="3900" kern="1200"/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A5F8FC-4365-9F94-DDA9-9DD3E9C8A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61DA082-3869-6CF5-2A8D-9C58FF3C81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6AF4DAF-CFF6-C232-597E-B75C7EEC5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A500-7249-4278-A705-6A4D5684CF59}" type="datetimeFigureOut">
              <a:rPr lang="pl-PL" smtClean="0"/>
              <a:t>02.01.2024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2A7927-4F2B-B911-2C99-9FBAB07C1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D169289-73A9-48FC-C987-A74D9043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5C25-8349-4190-8CD7-B0D41F48E6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249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574AB0-2FFE-0EA4-8048-6C1FBFFBF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2695FA2-694D-847E-A7B3-914D51C8C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309BD34-4A41-32E3-3B1A-8BCA8E031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A500-7249-4278-A705-6A4D5684CF59}" type="datetimeFigureOut">
              <a:rPr lang="pl-PL" smtClean="0"/>
              <a:t>02.01.2024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6E29302-E7C0-2F0F-4AAA-5336924A8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89AFCE2-C1D2-1B9B-C3CF-4BEAD67E1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5C25-8349-4190-8CD7-B0D41F48E6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886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A0C642D-0C03-4CDF-9ABF-D289785F36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BA5EFC9-6EEE-F5C6-EDCA-AA5EB8D1B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6B78FE-052A-03F2-11BF-60D542BB0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A500-7249-4278-A705-6A4D5684CF59}" type="datetimeFigureOut">
              <a:rPr lang="pl-PL" smtClean="0"/>
              <a:t>02.01.2024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7DEA41F-7959-1C9D-6D3C-384C34239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5FBF24-9C12-A40C-0EF3-137186221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5C25-8349-4190-8CD7-B0D41F48E6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034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44A766-4BAD-3BD1-0ECA-1657429BB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E80576-AAFC-FE3E-BE0B-F36713E2D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C968F67-BB7F-C5C9-0098-CA1FA9866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A500-7249-4278-A705-6A4D5684CF59}" type="datetimeFigureOut">
              <a:rPr lang="pl-PL" smtClean="0"/>
              <a:t>02.01.2024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6F3F2CD-1158-82AE-10A4-F1B93BBD8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DFDE466-E224-5A91-EFB6-EED1398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5C25-8349-4190-8CD7-B0D41F48E6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851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F040C6-454D-A25D-2CA5-71E9F2662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0A2587D-4149-03D0-BBE4-B80F71A2A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E8496B2-55D0-290D-8F09-88F268B17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A500-7249-4278-A705-6A4D5684CF59}" type="datetimeFigureOut">
              <a:rPr lang="pl-PL" smtClean="0"/>
              <a:t>02.01.2024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3136B30-D802-02DA-95F4-54DE978F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90BF484-EBD6-EFF5-B9F8-CA62FBE2E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5C25-8349-4190-8CD7-B0D41F48E6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0991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A71562-F46C-F062-A37D-DDC773AA9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796F57-504A-2418-956E-A5D2EEE17A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631FE1B-2EE4-1C87-C4E1-3AD28FBE0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279FA68-1C3B-060A-6CCC-0C74795F9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A500-7249-4278-A705-6A4D5684CF59}" type="datetimeFigureOut">
              <a:rPr lang="pl-PL" smtClean="0"/>
              <a:t>02.01.2024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4FE1C26-BB74-71D9-58D8-1046D2482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97DA512-07E3-BCB3-BB83-90D1D8CB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5C25-8349-4190-8CD7-B0D41F48E6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248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E0026A-8AA7-4DD0-FC61-298EA21C5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A053501-9210-A480-75ED-466D99377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728FB3A-84EF-E44B-3CC6-7C4131202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27A62B2-717F-42D5-5BB2-7247EFF53F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B3BEFF9-4EFF-E5E3-F85B-2B1BD1E49A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62D5D5F-3FD7-1E43-E7CC-B41FBEA9A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A500-7249-4278-A705-6A4D5684CF59}" type="datetimeFigureOut">
              <a:rPr lang="pl-PL" smtClean="0"/>
              <a:t>02.01.2024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612BC5A-DDAE-9FC7-86A7-C529DB01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A10D7F-FA57-FF0A-B5FF-F76DE26D5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5C25-8349-4190-8CD7-B0D41F48E6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45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AD7C5C-BA40-7B51-D4A6-E2E24BA33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F58D074-4110-0E51-34BF-70047F506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A500-7249-4278-A705-6A4D5684CF59}" type="datetimeFigureOut">
              <a:rPr lang="pl-PL" smtClean="0"/>
              <a:t>02.01.2024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F278993-1228-4074-D81D-01346E9C2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747B1C5-8F5E-C00B-D0CA-3AD58DDD7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5C25-8349-4190-8CD7-B0D41F48E6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2532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F5E7F3F-9E38-DCA3-D717-D95D992AD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A500-7249-4278-A705-6A4D5684CF59}" type="datetimeFigureOut">
              <a:rPr lang="pl-PL" smtClean="0"/>
              <a:t>02.01.2024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6AAFA10-02AF-9E71-2A92-45C14D318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8AB7631-0AAC-9740-A6FA-75A85463A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5C25-8349-4190-8CD7-B0D41F48E6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28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94CAB3-A07E-177B-3F3B-DF5361123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B27121-FBDF-3A4C-17A0-1DA0A0516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F67763B-E186-68DA-39A4-9A12C5C7F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1620769-1C86-B916-3D69-A198B965D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A500-7249-4278-A705-6A4D5684CF59}" type="datetimeFigureOut">
              <a:rPr lang="pl-PL" smtClean="0"/>
              <a:t>02.01.2024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3A7C6E6-8363-7916-38A0-0C46AE5F2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2ECE116-F5FF-90A9-0581-33B571C8D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5C25-8349-4190-8CD7-B0D41F48E6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301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BAAB9A-2E75-AFE8-85A1-1FC5FE653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8BB82DB-182B-ECCA-2433-A1F20A4A3C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814F004-9997-7968-C235-AC4314892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0B069DF-DF6D-A5EE-23C0-06825FAAE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A500-7249-4278-A705-6A4D5684CF59}" type="datetimeFigureOut">
              <a:rPr lang="pl-PL" smtClean="0"/>
              <a:t>02.01.2024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5ECA634-5AE1-5993-7379-140EBFCE9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AECFE06-08FA-3AE7-0C21-9662B6CCC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5C25-8349-4190-8CD7-B0D41F48E6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8253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C9B82CA-3735-EEF5-49EB-ABF40DBCB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223EA63-4A33-3A5D-15A2-4D6311978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F971EDF-480E-C5AB-7C10-25341F9FD7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5A500-7249-4278-A705-6A4D5684CF59}" type="datetimeFigureOut">
              <a:rPr lang="pl-PL" smtClean="0"/>
              <a:t>02.01.2024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DEDEC09-1436-FD4E-07DB-E223E7EB6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2267223-3F40-648A-D738-6F5C5F138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95C25-8349-4190-8CD7-B0D41F48E6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739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1A0BBA2-A753-673D-F751-920D16ACF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pl-PL" sz="11500"/>
              <a:t>BEZPIECZNE FERIE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37E1348-0BBC-8F60-3D9B-5AB1EB35C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pl-PL" dirty="0"/>
              <a:t>ZAPRASZA</a:t>
            </a:r>
            <a:endParaRPr lang="pl-PL"/>
          </a:p>
          <a:p>
            <a:pPr algn="l"/>
            <a:r>
              <a:rPr lang="pl-PL" dirty="0"/>
              <a:t> MAŁY SAMORZĄD UCZNIOWSKI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2075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B633C09-429C-9C2B-1EA4-539FD7F74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pl-PL" dirty="0"/>
              <a:t>JAK ZADBAĆ O BEZPIECZEŃSTWO?</a:t>
            </a:r>
          </a:p>
        </p:txBody>
      </p:sp>
      <p:pic>
        <p:nvPicPr>
          <p:cNvPr id="5" name="Picture 4" descr="Rampa w śniegu">
            <a:extLst>
              <a:ext uri="{FF2B5EF4-FFF2-40B4-BE49-F238E27FC236}">
                <a16:creationId xmlns:a16="http://schemas.microsoft.com/office/drawing/2014/main" id="{358B6B21-FF63-A4F1-A3E1-23F4449553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93" r="28073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3C32AC-C550-9B0C-C6C9-697F3D67B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/>
              <a:t>Łyżwy, narty, sanki, snowboard, kuligi, wędrówki po górach to tylko niektóre zimowe aktywności, które od lat cieszą się popularnością wśród najmłodszych. A ferie to idealny czas na odpoczynek i dobrą zabawę. Co zatem zrobić, by w tym czasie uniknąć chorób i kontuzji? Jak zadbać o bezpieczeństwo swoje i bliskich? </a:t>
            </a:r>
          </a:p>
        </p:txBody>
      </p:sp>
    </p:spTree>
    <p:extLst>
      <p:ext uri="{BB962C8B-B14F-4D97-AF65-F5344CB8AC3E}">
        <p14:creationId xmlns:p14="http://schemas.microsoft.com/office/powerpoint/2010/main" val="39341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6505D0A-9FCB-FA8A-F34A-F4EBDCFB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pl-PL" dirty="0"/>
              <a:t>ZANIM ZAŁOŻYSZ ŁYŻWY…</a:t>
            </a:r>
          </a:p>
        </p:txBody>
      </p:sp>
      <p:pic>
        <p:nvPicPr>
          <p:cNvPr id="5" name="Picture 4" descr="Intensywnie czerwony zachód słońca ponad górami lodowymi">
            <a:extLst>
              <a:ext uri="{FF2B5EF4-FFF2-40B4-BE49-F238E27FC236}">
                <a16:creationId xmlns:a16="http://schemas.microsoft.com/office/drawing/2014/main" id="{2A853278-7FF1-1AA6-E179-62E4FC2C97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06" r="25420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BD69B1-CD4A-8598-6C31-5ADB66F92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/>
              <a:t>Nie wchodź na zamarznięte zbiorniki wodne – służby co roku ostrzegają, że nigdy nie możemy mówić o bezpiecznym lodzie. Tym bardziej, że lód nie wszędzie jest tej samej grubości – na środku jeziora jest cieńszy niż przy brzegach. Do jazdy na łyżwach nadają się wyłącznie sztuczne zbiorniki. </a:t>
            </a:r>
          </a:p>
        </p:txBody>
      </p:sp>
    </p:spTree>
    <p:extLst>
      <p:ext uri="{BB962C8B-B14F-4D97-AF65-F5344CB8AC3E}">
        <p14:creationId xmlns:p14="http://schemas.microsoft.com/office/powerpoint/2010/main" val="3851222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1761179-5F20-1ADE-58D0-AC0EBF8E5F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54F319C-85E8-A7F9-84D9-9C6DA8390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pl-PL" sz="4000" dirty="0"/>
              <a:t> BĄDŹ BEZPIECZNY-MYŚL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744F11-88BD-65B3-2FED-D3DD39D2A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pl-PL" sz="2000"/>
              <a:t>Nie zjeżdżaj na sankach w pobliżu dróg i zbiorników wodnych. </a:t>
            </a:r>
          </a:p>
          <a:p>
            <a:r>
              <a:rPr lang="pl-PL" sz="2000"/>
              <a:t>Nie przebiegaj przez ulicę, a po zapadnięciu zmroku zawsze miej przy sobie odblask – dzięki temu będziesz widoczny na drodze. </a:t>
            </a:r>
          </a:p>
          <a:p>
            <a:r>
              <a:rPr lang="pl-PL" sz="2000"/>
              <a:t>Nie strącaj sopli zwisających z dachów lub drzew. Spadający sopel może stanowić poważne zagrożenie dla zdrowia, a nawet życia. </a:t>
            </a:r>
          </a:p>
          <a:p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val="1019910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59647F2-95D0-19E9-9CA4-8FF5652D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58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E9DD395-8472-020F-DFA6-844C1AADE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pl-PL" sz="3100" dirty="0"/>
              <a:t>TWOJE ZDROWIE JEST NAJWAŻNIEJSZE, WIĘC: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2086E7-8476-4FFE-B50F-1E1C2C148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000"/>
          </a:p>
          <a:p>
            <a:pPr marL="0" indent="0">
              <a:buNone/>
            </a:pPr>
            <a:r>
              <a:rPr lang="pl-PL" sz="2000"/>
              <a:t>- Wychodząc na dwór pamiętaj o właściwym ubraniu!</a:t>
            </a:r>
          </a:p>
          <a:p>
            <a:pPr marL="0" indent="0">
              <a:buNone/>
            </a:pPr>
            <a:r>
              <a:rPr lang="pl-PL" sz="2000"/>
              <a:t> - W momencie, gdy wyczujesz, że twoje ubranie jest mokre udaj się do    domu by je zmienić na suche!</a:t>
            </a:r>
          </a:p>
          <a:p>
            <a:pPr marL="0" indent="0">
              <a:buNone/>
            </a:pPr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val="3855255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7987000-07D5-EE08-B34F-D282C9B9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rmAutofit/>
          </a:bodyPr>
          <a:lstStyle/>
          <a:p>
            <a:r>
              <a:rPr lang="pl-PL" sz="4000"/>
              <a:t>BEZPIECZNI W DOMU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AA46C09-A805-0888-3D42-370311C29D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77" r="7701" b="1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D4923D-261D-0E86-6F35-618905F5B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9" y="2470245"/>
            <a:ext cx="4156512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000"/>
              <a:t>-  Spędzając ferie w domu pamiętaj o bezpiecznym posługiwaniu się urządzeniami elektrycznymi! </a:t>
            </a:r>
          </a:p>
          <a:p>
            <a:pPr marL="0" indent="0">
              <a:buNone/>
            </a:pPr>
            <a:r>
              <a:rPr lang="pl-PL" sz="2000"/>
              <a:t> - W czasie ferii nie spędzaj zbyt dużo czasu przed telewizorem!</a:t>
            </a:r>
          </a:p>
          <a:p>
            <a:pPr marL="0" indent="0">
              <a:buNone/>
            </a:pPr>
            <a:r>
              <a:rPr lang="pl-PL" sz="2000"/>
              <a:t> -  W czasie korzystania z Internetu pamiętaj, że nie każdy nowo poznany kolega ma zawsze dobre zamiary w stosunku do ciebie!</a:t>
            </a:r>
          </a:p>
          <a:p>
            <a:pPr marL="0" indent="0">
              <a:buNone/>
            </a:pPr>
            <a:r>
              <a:rPr lang="pl-PL" sz="2000"/>
              <a:t>  - Zbyt długie siedzenie przed komputerem nie jest zdrowe dla twoich oczu!</a:t>
            </a:r>
          </a:p>
        </p:txBody>
      </p:sp>
    </p:spTree>
    <p:extLst>
      <p:ext uri="{BB962C8B-B14F-4D97-AF65-F5344CB8AC3E}">
        <p14:creationId xmlns:p14="http://schemas.microsoft.com/office/powerpoint/2010/main" val="3927252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4EFBE63-F908-98E0-66DB-F548EF44B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4200"/>
              <a:t>TWOJE BEZPIECZEŃSTWO</a:t>
            </a:r>
          </a:p>
        </p:txBody>
      </p:sp>
      <p:sp>
        <p:nvSpPr>
          <p:cNvPr id="3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C3FBBC-7E6A-6095-DF4C-7B69BF673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/>
              <a:t>- W kontaktach z obcymi pamiętaj o swoim bezpieczeństwie!</a:t>
            </a:r>
          </a:p>
          <a:p>
            <a:endParaRPr lang="pl-PL" sz="2200"/>
          </a:p>
          <a:p>
            <a:pPr marL="0" indent="0">
              <a:buNone/>
            </a:pPr>
            <a:r>
              <a:rPr lang="pl-PL" sz="2200"/>
              <a:t>- Jeśli jesteś sam w domu nie otwieraj drzwi obcym!</a:t>
            </a:r>
          </a:p>
        </p:txBody>
      </p:sp>
      <p:pic>
        <p:nvPicPr>
          <p:cNvPr id="24" name="Picture 23" descr="Klucze do domu">
            <a:extLst>
              <a:ext uri="{FF2B5EF4-FFF2-40B4-BE49-F238E27FC236}">
                <a16:creationId xmlns:a16="http://schemas.microsoft.com/office/drawing/2014/main" id="{6E3B259C-1317-006A-50D2-77D21D2A6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19" r="272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5444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1BB7F8-ACE3-DDF9-9AB9-5208884F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NIE BÓJ SIĘ PROSIĆ O POMOC</a:t>
            </a:r>
            <a:endParaRPr lang="pl-PL" dirty="0"/>
          </a:p>
        </p:txBody>
      </p:sp>
      <p:graphicFrame>
        <p:nvGraphicFramePr>
          <p:cNvPr id="6" name="Symbol zastępczy zawartości 2">
            <a:extLst>
              <a:ext uri="{FF2B5EF4-FFF2-40B4-BE49-F238E27FC236}">
                <a16:creationId xmlns:a16="http://schemas.microsoft.com/office/drawing/2014/main" id="{3F20F969-27CF-295D-2C7B-1A864A42E8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6638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8248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B0443E4-3DCD-0D75-F522-E7D95EA3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4" y="1367673"/>
            <a:ext cx="4375151" cy="2665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700">
                <a:solidFill>
                  <a:schemeClr val="bg1"/>
                </a:solidFill>
              </a:rPr>
              <a:t>WITAMINKI!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C1F53D-FABC-CB43-8CC3-A96179B94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182" y="4414180"/>
            <a:ext cx="4377793" cy="8845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1900">
                <a:solidFill>
                  <a:schemeClr val="bg1"/>
                </a:solidFill>
              </a:rPr>
              <a:t>Pamiętaj o zdrowym odżywianiu, owoce i warzywa zawierają dużo witamin przydatnych w zimne dni!</a:t>
            </a:r>
          </a:p>
        </p:txBody>
      </p:sp>
      <p:pic>
        <p:nvPicPr>
          <p:cNvPr id="4" name="Obraz 3" descr="Obraz zawierający Naturalne jedzenie, produkcja, Pełnowartościowe jedzenie, Lokalne jedzenie&#10;&#10;Opis wygenerowany automatycznie">
            <a:extLst>
              <a:ext uri="{FF2B5EF4-FFF2-40B4-BE49-F238E27FC236}">
                <a16:creationId xmlns:a16="http://schemas.microsoft.com/office/drawing/2014/main" id="{D076D8EB-CE64-3B37-1D6C-FFA202FE77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88" r="20230" b="1"/>
          <a:stretch/>
        </p:blipFill>
        <p:spPr>
          <a:xfrm>
            <a:off x="1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0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355</Words>
  <Application>Microsoft Office PowerPoint</Application>
  <PresentationFormat>Panoramiczny</PresentationFormat>
  <Paragraphs>32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BEZPIECZNE FERIE</vt:lpstr>
      <vt:lpstr>JAK ZADBAĆ O BEZPIECZEŃSTWO?</vt:lpstr>
      <vt:lpstr>ZANIM ZAŁOŻYSZ ŁYŻWY…</vt:lpstr>
      <vt:lpstr> BĄDŹ BEZPIECZNY-MYŚL</vt:lpstr>
      <vt:lpstr>TWOJE ZDROWIE JEST NAJWAŻNIEJSZE, WIĘC:</vt:lpstr>
      <vt:lpstr>BEZPIECZNI W DOMU</vt:lpstr>
      <vt:lpstr>TWOJE BEZPIECZEŃSTWO</vt:lpstr>
      <vt:lpstr>NIE BÓJ SIĘ PROSIĆ O POMOC</vt:lpstr>
      <vt:lpstr>WITAMINKI!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BEZPIECZNE FERIE</dc:title>
  <dc:creator>Monika Szpajcher</dc:creator>
  <cp:lastModifiedBy>Monika Szpajcher</cp:lastModifiedBy>
  <cp:revision>1</cp:revision>
  <dcterms:created xsi:type="dcterms:W3CDTF">2024-01-02T13:15:17Z</dcterms:created>
  <dcterms:modified xsi:type="dcterms:W3CDTF">2024-01-02T15:55:49Z</dcterms:modified>
</cp:coreProperties>
</file>