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60" r:id="rId4"/>
    <p:sldId id="263" r:id="rId5"/>
    <p:sldId id="267" r:id="rId6"/>
    <p:sldId id="262" r:id="rId7"/>
    <p:sldId id="264" r:id="rId8"/>
    <p:sldId id="265" r:id="rId9"/>
    <p:sldId id="266" r:id="rId10"/>
    <p:sldId id="274" r:id="rId11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0ED"/>
    <a:srgbClr val="E8360E"/>
    <a:srgbClr val="DE4F2F"/>
    <a:srgbClr val="F7D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0D65C6-3AE6-E779-949F-E97BD496B476}" v="708" dt="2023-05-17T16:00:20.887"/>
    <p1510:client id="{1506CDA8-6A6E-4348-9FEA-CDA2533EDDD0}" v="381" dt="2023-06-19T11:32:14.678"/>
    <p1510:client id="{D59238AF-7F0C-4B06-9952-28417BDB7D1C}" v="558" dt="2023-05-17T14:29:06.8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-102" y="-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576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118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337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581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343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713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429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893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667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313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189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414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F269BDC9-F5DC-4A16-9583-2F8CE41846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26585" y="4052712"/>
            <a:ext cx="10138832" cy="1152663"/>
          </a:xfrm>
        </p:spPr>
        <p:txBody>
          <a:bodyPr anchor="ctr">
            <a:normAutofit fontScale="90000"/>
          </a:bodyPr>
          <a:lstStyle/>
          <a:p>
            <a:r>
              <a:rPr lang="sk-SK" sz="3700" dirty="0">
                <a:latin typeface="Century Gothic"/>
                <a:cs typeface="Calibri Light"/>
              </a:rPr>
              <a:t> </a:t>
            </a:r>
            <a:br>
              <a:rPr lang="sk-SK" sz="3700" dirty="0">
                <a:latin typeface="Century Gothic"/>
                <a:cs typeface="Calibri Light"/>
              </a:rPr>
            </a:br>
            <a:r>
              <a:rPr lang="sk-SK" sz="8000" dirty="0">
                <a:latin typeface="Arial Nova"/>
                <a:cs typeface="Calibri Light"/>
              </a:rPr>
              <a:t>Taliansko - </a:t>
            </a:r>
            <a:r>
              <a:rPr lang="sk-SK" sz="8000" dirty="0" err="1">
                <a:latin typeface="Arial Nova"/>
                <a:cs typeface="Calibri Light"/>
              </a:rPr>
              <a:t>Trieste</a:t>
            </a:r>
            <a:r>
              <a:rPr lang="sk-SK" sz="8000" dirty="0">
                <a:latin typeface="Arial Nova"/>
                <a:cs typeface="Calibri Light"/>
              </a:rPr>
              <a:t>/</a:t>
            </a:r>
            <a:r>
              <a:rPr lang="sk-SK" sz="8000" dirty="0" err="1">
                <a:latin typeface="Arial Nova"/>
                <a:cs typeface="Calibri Light"/>
              </a:rPr>
              <a:t>Udine</a:t>
            </a:r>
            <a:endParaRPr lang="sk-SK" sz="8000" dirty="0" err="1">
              <a:latin typeface="Cooper Black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903CE7F4-D1BB-4A5B-8E96-9151776403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-1" y="-2"/>
            <a:ext cx="9379192" cy="4251280"/>
          </a:xfrm>
          <a:custGeom>
            <a:avLst/>
            <a:gdLst>
              <a:gd name="connsiteX0" fmla="*/ 9379192 w 9379192"/>
              <a:gd name="connsiteY0" fmla="*/ 3752527 h 3752527"/>
              <a:gd name="connsiteX1" fmla="*/ 3293459 w 9379192"/>
              <a:gd name="connsiteY1" fmla="*/ 3752527 h 3752527"/>
              <a:gd name="connsiteX2" fmla="*/ 3297156 w 9379192"/>
              <a:gd name="connsiteY2" fmla="*/ 3752055 h 3752527"/>
              <a:gd name="connsiteX3" fmla="*/ 3642095 w 9379192"/>
              <a:gd name="connsiteY3" fmla="*/ 3690141 h 3752527"/>
              <a:gd name="connsiteX4" fmla="*/ 2307659 w 9379192"/>
              <a:gd name="connsiteY4" fmla="*/ 3500267 h 3752527"/>
              <a:gd name="connsiteX5" fmla="*/ 2383194 w 9379192"/>
              <a:gd name="connsiteY5" fmla="*/ 3475501 h 3752527"/>
              <a:gd name="connsiteX6" fmla="*/ 2237161 w 9379192"/>
              <a:gd name="connsiteY6" fmla="*/ 3376437 h 3752527"/>
              <a:gd name="connsiteX7" fmla="*/ 1637924 w 9379192"/>
              <a:gd name="connsiteY7" fmla="*/ 3219585 h 3752527"/>
              <a:gd name="connsiteX8" fmla="*/ 2383194 w 9379192"/>
              <a:gd name="connsiteY8" fmla="*/ 2955415 h 3752527"/>
              <a:gd name="connsiteX9" fmla="*/ 1542249 w 9379192"/>
              <a:gd name="connsiteY9" fmla="*/ 2596307 h 3752527"/>
              <a:gd name="connsiteX10" fmla="*/ 1114221 w 9379192"/>
              <a:gd name="connsiteY10" fmla="*/ 2509625 h 3752527"/>
              <a:gd name="connsiteX11" fmla="*/ 2524191 w 9379192"/>
              <a:gd name="connsiteY11" fmla="*/ 2059708 h 3752527"/>
              <a:gd name="connsiteX12" fmla="*/ 238027 w 9379192"/>
              <a:gd name="connsiteY12" fmla="*/ 1836815 h 3752527"/>
              <a:gd name="connsiteX13" fmla="*/ 424343 w 9379192"/>
              <a:gd name="connsiteY13" fmla="*/ 1746006 h 3752527"/>
              <a:gd name="connsiteX14" fmla="*/ 1844384 w 9379192"/>
              <a:gd name="connsiteY14" fmla="*/ 1770772 h 3752527"/>
              <a:gd name="connsiteX15" fmla="*/ 2081058 w 9379192"/>
              <a:gd name="connsiteY15" fmla="*/ 1700602 h 3752527"/>
              <a:gd name="connsiteX16" fmla="*/ 1844384 w 9379192"/>
              <a:gd name="connsiteY16" fmla="*/ 1589154 h 3752527"/>
              <a:gd name="connsiteX17" fmla="*/ 922869 w 9379192"/>
              <a:gd name="connsiteY17" fmla="*/ 1506601 h 3752527"/>
              <a:gd name="connsiteX18" fmla="*/ 681160 w 9379192"/>
              <a:gd name="connsiteY18" fmla="*/ 1320855 h 3752527"/>
              <a:gd name="connsiteX19" fmla="*/ 273276 w 9379192"/>
              <a:gd name="connsiteY19" fmla="*/ 1106216 h 3752527"/>
              <a:gd name="connsiteX20" fmla="*/ 555269 w 9379192"/>
              <a:gd name="connsiteY20" fmla="*/ 928727 h 3752527"/>
              <a:gd name="connsiteX21" fmla="*/ 97029 w 9379192"/>
              <a:gd name="connsiteY21" fmla="*/ 664555 h 3752527"/>
              <a:gd name="connsiteX22" fmla="*/ 227955 w 9379192"/>
              <a:gd name="connsiteY22" fmla="*/ 317831 h 3752527"/>
              <a:gd name="connsiteX23" fmla="*/ 998402 w 9379192"/>
              <a:gd name="connsiteY23" fmla="*/ 235277 h 3752527"/>
              <a:gd name="connsiteX24" fmla="*/ 2030701 w 9379192"/>
              <a:gd name="connsiteY24" fmla="*/ 115575 h 3752527"/>
              <a:gd name="connsiteX25" fmla="*/ 3068036 w 9379192"/>
              <a:gd name="connsiteY25" fmla="*/ 12383 h 3752527"/>
              <a:gd name="connsiteX26" fmla="*/ 4105370 w 9379192"/>
              <a:gd name="connsiteY26" fmla="*/ 12383 h 3752527"/>
              <a:gd name="connsiteX27" fmla="*/ 4402472 w 9379192"/>
              <a:gd name="connsiteY27" fmla="*/ 20638 h 3752527"/>
              <a:gd name="connsiteX28" fmla="*/ 4407507 w 9379192"/>
              <a:gd name="connsiteY28" fmla="*/ 20638 h 3752527"/>
              <a:gd name="connsiteX29" fmla="*/ 5696622 w 9379192"/>
              <a:gd name="connsiteY29" fmla="*/ 57788 h 3752527"/>
              <a:gd name="connsiteX30" fmla="*/ 6175004 w 9379192"/>
              <a:gd name="connsiteY30" fmla="*/ 61915 h 3752527"/>
              <a:gd name="connsiteX31" fmla="*/ 7212339 w 9379192"/>
              <a:gd name="connsiteY31" fmla="*/ 66042 h 3752527"/>
              <a:gd name="connsiteX32" fmla="*/ 8244638 w 9379192"/>
              <a:gd name="connsiteY32" fmla="*/ 49532 h 3752527"/>
              <a:gd name="connsiteX33" fmla="*/ 9292044 w 9379192"/>
              <a:gd name="connsiteY33" fmla="*/ 0 h 3752527"/>
              <a:gd name="connsiteX34" fmla="*/ 9379192 w 9379192"/>
              <a:gd name="connsiteY34" fmla="*/ 2762 h 375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379192" h="3752527">
                <a:moveTo>
                  <a:pt x="9379192" y="3752527"/>
                </a:moveTo>
                <a:lnTo>
                  <a:pt x="3293459" y="3752527"/>
                </a:lnTo>
                <a:lnTo>
                  <a:pt x="3297156" y="3752055"/>
                </a:lnTo>
                <a:cubicBezTo>
                  <a:pt x="3412975" y="3736577"/>
                  <a:pt x="3551454" y="3714906"/>
                  <a:pt x="3642095" y="3690141"/>
                </a:cubicBezTo>
                <a:cubicBezTo>
                  <a:pt x="3380244" y="3686012"/>
                  <a:pt x="2347945" y="3529162"/>
                  <a:pt x="2307659" y="3500267"/>
                </a:cubicBezTo>
                <a:cubicBezTo>
                  <a:pt x="2327803" y="3492012"/>
                  <a:pt x="2358017" y="3483757"/>
                  <a:pt x="2383194" y="3475501"/>
                </a:cubicBezTo>
                <a:cubicBezTo>
                  <a:pt x="2327803" y="3450736"/>
                  <a:pt x="2282482" y="3421842"/>
                  <a:pt x="2237161" y="3376437"/>
                </a:cubicBezTo>
                <a:cubicBezTo>
                  <a:pt x="2091129" y="3223714"/>
                  <a:pt x="1844384" y="3277374"/>
                  <a:pt x="1637924" y="3219585"/>
                </a:cubicBezTo>
                <a:cubicBezTo>
                  <a:pt x="1768850" y="2897627"/>
                  <a:pt x="2116307" y="3017329"/>
                  <a:pt x="2383194" y="2955415"/>
                </a:cubicBezTo>
                <a:cubicBezTo>
                  <a:pt x="1683245" y="2765541"/>
                  <a:pt x="1819207" y="2666477"/>
                  <a:pt x="1542249" y="2596307"/>
                </a:cubicBezTo>
                <a:cubicBezTo>
                  <a:pt x="1194791" y="2509625"/>
                  <a:pt x="1114221" y="2509625"/>
                  <a:pt x="1114221" y="2509625"/>
                </a:cubicBezTo>
                <a:cubicBezTo>
                  <a:pt x="1522105" y="2245455"/>
                  <a:pt x="2010559" y="2530264"/>
                  <a:pt x="2524191" y="2059708"/>
                </a:cubicBezTo>
                <a:cubicBezTo>
                  <a:pt x="2030701" y="1993667"/>
                  <a:pt x="555269" y="1960645"/>
                  <a:pt x="238027" y="1836815"/>
                </a:cubicBezTo>
                <a:cubicBezTo>
                  <a:pt x="358880" y="1882219"/>
                  <a:pt x="368952" y="1746006"/>
                  <a:pt x="424343" y="1746006"/>
                </a:cubicBezTo>
                <a:cubicBezTo>
                  <a:pt x="892655" y="1741879"/>
                  <a:pt x="1371037" y="1820305"/>
                  <a:pt x="1844384" y="1770772"/>
                </a:cubicBezTo>
                <a:cubicBezTo>
                  <a:pt x="1929989" y="1766645"/>
                  <a:pt x="2065951" y="1803793"/>
                  <a:pt x="2081058" y="1700602"/>
                </a:cubicBezTo>
                <a:cubicBezTo>
                  <a:pt x="2096164" y="1572644"/>
                  <a:pt x="1919919" y="1601537"/>
                  <a:pt x="1844384" y="1589154"/>
                </a:cubicBezTo>
                <a:cubicBezTo>
                  <a:pt x="1537212" y="1547877"/>
                  <a:pt x="1235076" y="1531367"/>
                  <a:pt x="922869" y="1506601"/>
                </a:cubicBezTo>
                <a:cubicBezTo>
                  <a:pt x="791943" y="1494218"/>
                  <a:pt x="630804" y="1518984"/>
                  <a:pt x="681160" y="1320855"/>
                </a:cubicBezTo>
                <a:cubicBezTo>
                  <a:pt x="640874" y="1130983"/>
                  <a:pt x="399166" y="1197025"/>
                  <a:pt x="273276" y="1106216"/>
                </a:cubicBezTo>
                <a:cubicBezTo>
                  <a:pt x="333703" y="998897"/>
                  <a:pt x="504913" y="1073196"/>
                  <a:pt x="555269" y="928727"/>
                </a:cubicBezTo>
                <a:cubicBezTo>
                  <a:pt x="313560" y="974131"/>
                  <a:pt x="338738" y="660428"/>
                  <a:pt x="97029" y="664555"/>
                </a:cubicBezTo>
                <a:cubicBezTo>
                  <a:pt x="-104395" y="478810"/>
                  <a:pt x="41638" y="388001"/>
                  <a:pt x="227955" y="317831"/>
                </a:cubicBezTo>
                <a:cubicBezTo>
                  <a:pt x="469664" y="231150"/>
                  <a:pt x="736551" y="251788"/>
                  <a:pt x="998402" y="235277"/>
                </a:cubicBezTo>
                <a:cubicBezTo>
                  <a:pt x="1345860" y="198128"/>
                  <a:pt x="1678209" y="111447"/>
                  <a:pt x="2030701" y="115575"/>
                </a:cubicBezTo>
                <a:cubicBezTo>
                  <a:pt x="2363052" y="28893"/>
                  <a:pt x="2730650" y="123829"/>
                  <a:pt x="3068036" y="12383"/>
                </a:cubicBezTo>
                <a:cubicBezTo>
                  <a:pt x="3410457" y="12383"/>
                  <a:pt x="3757914" y="12383"/>
                  <a:pt x="4105370" y="12383"/>
                </a:cubicBezTo>
                <a:cubicBezTo>
                  <a:pt x="4206084" y="16510"/>
                  <a:pt x="4301759" y="16510"/>
                  <a:pt x="4402472" y="20638"/>
                </a:cubicBezTo>
                <a:cubicBezTo>
                  <a:pt x="4402472" y="20638"/>
                  <a:pt x="4407507" y="20638"/>
                  <a:pt x="4407507" y="20638"/>
                </a:cubicBezTo>
                <a:cubicBezTo>
                  <a:pt x="4840570" y="33022"/>
                  <a:pt x="5268596" y="41276"/>
                  <a:pt x="5696622" y="57788"/>
                </a:cubicBezTo>
                <a:cubicBezTo>
                  <a:pt x="5857761" y="57788"/>
                  <a:pt x="6013864" y="61915"/>
                  <a:pt x="6175004" y="61915"/>
                </a:cubicBezTo>
                <a:cubicBezTo>
                  <a:pt x="6517425" y="82553"/>
                  <a:pt x="6864883" y="94936"/>
                  <a:pt x="7212339" y="66042"/>
                </a:cubicBezTo>
                <a:cubicBezTo>
                  <a:pt x="7559796" y="90809"/>
                  <a:pt x="7897182" y="74298"/>
                  <a:pt x="8244638" y="49532"/>
                </a:cubicBezTo>
                <a:cubicBezTo>
                  <a:pt x="8597130" y="78426"/>
                  <a:pt x="8944587" y="37149"/>
                  <a:pt x="9292044" y="0"/>
                </a:cubicBezTo>
                <a:lnTo>
                  <a:pt x="9379192" y="2762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Obrázok 4" descr="Obrázok, na ktorom je logo&#10;&#10;Automaticky generovaný popis">
            <a:extLst>
              <a:ext uri="{FF2B5EF4-FFF2-40B4-BE49-F238E27FC236}">
                <a16:creationId xmlns:a16="http://schemas.microsoft.com/office/drawing/2014/main" xmlns="" id="{B660BB7E-605A-20C4-E53B-237337E81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8" y="669082"/>
            <a:ext cx="10905064" cy="310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5724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ok 2">
            <a:extLst>
              <a:ext uri="{FF2B5EF4-FFF2-40B4-BE49-F238E27FC236}">
                <a16:creationId xmlns:a16="http://schemas.microsoft.com/office/drawing/2014/main" xmlns="" id="{C8AC7219-0AFC-B990-7B1E-DD70801E7B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7303" b="842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xmlns="" id="{A3426B62-E5FA-92D7-CCFE-C3192C6C7652}"/>
              </a:ext>
            </a:extLst>
          </p:cNvPr>
          <p:cNvSpPr txBox="1"/>
          <p:nvPr/>
        </p:nvSpPr>
        <p:spPr>
          <a:xfrm>
            <a:off x="518583" y="1979612"/>
            <a:ext cx="11165416" cy="290051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ĎAKUJEME ZA POZORNOSŤ</a:t>
            </a:r>
          </a:p>
        </p:txBody>
      </p:sp>
    </p:spTree>
    <p:extLst>
      <p:ext uri="{BB962C8B-B14F-4D97-AF65-F5344CB8AC3E}">
        <p14:creationId xmlns:p14="http://schemas.microsoft.com/office/powerpoint/2010/main" val="5957266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2477D14-7C35-7235-3653-2F1AA4388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err="1">
                <a:latin typeface="Arial Nova"/>
              </a:rPr>
              <a:t>Nedeľa</a:t>
            </a:r>
            <a:r>
              <a:rPr lang="en-US" sz="8000" dirty="0">
                <a:latin typeface="Century Gothic"/>
              </a:rPr>
              <a:t> 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EB78E88E-6B4E-29C6-B554-F51609AF0D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 err="1">
                <a:latin typeface="Arial Nova"/>
              </a:rPr>
              <a:t>Cestovanie</a:t>
            </a:r>
            <a:endParaRPr lang="en-US" sz="3200" dirty="0">
              <a:latin typeface="Arial Nova"/>
              <a:cs typeface="Calibri"/>
            </a:endParaRPr>
          </a:p>
          <a:p>
            <a:endParaRPr lang="en-US" sz="3200" dirty="0">
              <a:latin typeface="Arial Nova"/>
            </a:endParaRPr>
          </a:p>
          <a:p>
            <a:r>
              <a:rPr lang="en-US" sz="3200" dirty="0" err="1">
                <a:latin typeface="Arial Nova"/>
              </a:rPr>
              <a:t>Cestovali</a:t>
            </a:r>
            <a:r>
              <a:rPr lang="en-US" sz="3200" dirty="0">
                <a:latin typeface="Arial Nova"/>
              </a:rPr>
              <a:t> </a:t>
            </a:r>
            <a:r>
              <a:rPr lang="en-US" sz="3200" dirty="0" err="1">
                <a:latin typeface="Arial Nova"/>
              </a:rPr>
              <a:t>sme</a:t>
            </a:r>
            <a:r>
              <a:rPr lang="en-US" sz="3200" dirty="0">
                <a:latin typeface="Arial Nova"/>
              </a:rPr>
              <a:t> </a:t>
            </a:r>
            <a:r>
              <a:rPr lang="en-US" sz="3200" dirty="0" err="1" smtClean="0">
                <a:latin typeface="Arial Nova"/>
              </a:rPr>
              <a:t>pribl</a:t>
            </a:r>
            <a:r>
              <a:rPr lang="sk-SK" sz="3200" dirty="0" smtClean="0">
                <a:latin typeface="Arial Nova"/>
              </a:rPr>
              <a:t>i</a:t>
            </a:r>
            <a:r>
              <a:rPr lang="en-US" sz="3200" dirty="0" err="1" smtClean="0">
                <a:latin typeface="Arial Nova"/>
              </a:rPr>
              <a:t>žne</a:t>
            </a:r>
            <a:r>
              <a:rPr lang="en-US" sz="3200" dirty="0">
                <a:latin typeface="Arial Nova"/>
              </a:rPr>
              <a:t> </a:t>
            </a:r>
          </a:p>
          <a:p>
            <a:pPr marL="0" indent="0">
              <a:buNone/>
            </a:pPr>
            <a:r>
              <a:rPr lang="en-US" sz="3200" dirty="0">
                <a:latin typeface="Arial Nova"/>
              </a:rPr>
              <a:t>13 </a:t>
            </a:r>
            <a:r>
              <a:rPr lang="en-US" sz="3200" dirty="0" err="1">
                <a:latin typeface="Arial Nova"/>
              </a:rPr>
              <a:t>hodín</a:t>
            </a:r>
            <a:endParaRPr lang="en-US" sz="3200" dirty="0">
              <a:latin typeface="Arial Nova"/>
            </a:endParaRPr>
          </a:p>
        </p:txBody>
      </p:sp>
      <p:pic>
        <p:nvPicPr>
          <p:cNvPr id="4" name="Obrázok 4" descr="Obrázok, na ktorom je exteriér, nebo, zaparkovaný, doprava&#10;&#10;Automaticky generovaný popis">
            <a:extLst>
              <a:ext uri="{FF2B5EF4-FFF2-40B4-BE49-F238E27FC236}">
                <a16:creationId xmlns:a16="http://schemas.microsoft.com/office/drawing/2014/main" xmlns="" id="{4E9F8D00-9C18-513F-2C93-2E1682E354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714855" y="4023453"/>
            <a:ext cx="3060123" cy="2277957"/>
          </a:xfrm>
        </p:spPr>
      </p:pic>
      <p:sp>
        <p:nvSpPr>
          <p:cNvPr id="9" name="Obdĺžnik 8">
            <a:extLst>
              <a:ext uri="{FF2B5EF4-FFF2-40B4-BE49-F238E27FC236}">
                <a16:creationId xmlns:a16="http://schemas.microsoft.com/office/drawing/2014/main" xmlns="" id="{049B1A70-F82E-0A08-908B-8F7C680449F4}"/>
              </a:ext>
            </a:extLst>
          </p:cNvPr>
          <p:cNvSpPr/>
          <p:nvPr/>
        </p:nvSpPr>
        <p:spPr>
          <a:xfrm>
            <a:off x="544285" y="1632857"/>
            <a:ext cx="11030857" cy="9676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6" name="Obrázok 6" descr="Obrázok, na ktorom je budova, exteriér, budova vládneho úradu&#10;&#10;Automaticky generovaný popis">
            <a:extLst>
              <a:ext uri="{FF2B5EF4-FFF2-40B4-BE49-F238E27FC236}">
                <a16:creationId xmlns:a16="http://schemas.microsoft.com/office/drawing/2014/main" xmlns="" id="{F45E9946-E66F-4D53-EC44-41D893C28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686" y="3180212"/>
            <a:ext cx="5704609" cy="320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499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2477D14-7C35-7235-3653-2F1AA4388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err="1">
                <a:latin typeface="Arial Nova"/>
              </a:rPr>
              <a:t>Pondelok</a:t>
            </a:r>
            <a:endParaRPr lang="sk-SK" err="1">
              <a:latin typeface="Arial Nova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EB78E88E-6B4E-29C6-B554-F51609AF0D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382" y="2061909"/>
            <a:ext cx="5471775" cy="4119172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sk-SK" sz="3200" dirty="0">
                <a:latin typeface="Arial Nova"/>
                <a:ea typeface="+mn-lt"/>
                <a:cs typeface="+mn-lt"/>
              </a:rPr>
              <a:t>Návšteva školy ENAIP v Terste</a:t>
            </a:r>
            <a:endParaRPr lang="en-US" sz="3200" dirty="0">
              <a:latin typeface="Arial Nova"/>
              <a:cs typeface="Calibri"/>
            </a:endParaRPr>
          </a:p>
          <a:p>
            <a:pPr marL="0" indent="0">
              <a:buNone/>
            </a:pPr>
            <a:endParaRPr lang="sk-SK" dirty="0">
              <a:latin typeface="Arial Nova"/>
              <a:ea typeface="Calibri" panose="020F0502020204030204"/>
              <a:cs typeface="Calibri" panose="020F0502020204030204"/>
            </a:endParaRPr>
          </a:p>
          <a:p>
            <a:r>
              <a:rPr lang="sk-SK" sz="3200" dirty="0">
                <a:latin typeface="Arial Nova"/>
                <a:ea typeface="+mn-lt"/>
                <a:cs typeface="+mn-lt"/>
              </a:rPr>
              <a:t>Prezentácie škôl</a:t>
            </a:r>
            <a:endParaRPr lang="en-US" dirty="0">
              <a:latin typeface="Arial Nova"/>
            </a:endParaRPr>
          </a:p>
          <a:p>
            <a:endParaRPr lang="sk-SK" dirty="0">
              <a:latin typeface="Arial Nova"/>
            </a:endParaRPr>
          </a:p>
          <a:p>
            <a:r>
              <a:rPr lang="sk-SK" sz="3200" dirty="0">
                <a:latin typeface="Arial Nova"/>
                <a:ea typeface="+mn-lt"/>
                <a:cs typeface="+mn-lt"/>
              </a:rPr>
              <a:t>Práca na úlohách s využitím umelej inteligencie o environmentálnych problémoch</a:t>
            </a:r>
            <a:endParaRPr lang="sk-SK" dirty="0">
              <a:latin typeface="Arial Nova"/>
            </a:endParaRPr>
          </a:p>
          <a:p>
            <a:endParaRPr lang="sk-SK" dirty="0">
              <a:latin typeface="Arial Nova"/>
            </a:endParaRPr>
          </a:p>
          <a:p>
            <a:r>
              <a:rPr lang="sk-SK" sz="3200" dirty="0">
                <a:latin typeface="Arial Nova"/>
                <a:ea typeface="+mn-lt"/>
                <a:cs typeface="+mn-lt"/>
              </a:rPr>
              <a:t>Návšteva zámku </a:t>
            </a:r>
            <a:r>
              <a:rPr lang="sk-SK" sz="3200" dirty="0" err="1">
                <a:latin typeface="Arial Nova"/>
                <a:ea typeface="+mn-lt"/>
                <a:cs typeface="+mn-lt"/>
              </a:rPr>
              <a:t>Miramare</a:t>
            </a:r>
            <a:endParaRPr lang="sk-SK" dirty="0" err="1">
              <a:latin typeface="Arial Nova"/>
              <a:ea typeface="+mn-lt"/>
              <a:cs typeface="+mn-lt"/>
            </a:endParaRPr>
          </a:p>
          <a:p>
            <a:endParaRPr lang="sk-SK" dirty="0">
              <a:latin typeface="Arial Nova"/>
            </a:endParaRPr>
          </a:p>
        </p:txBody>
      </p:sp>
      <p:pic>
        <p:nvPicPr>
          <p:cNvPr id="4" name="Obrázok 4" descr="Obrázok, na ktorom je nebo, exteriér, budova, kameň&#10;&#10;Automaticky generovaný popis">
            <a:extLst>
              <a:ext uri="{FF2B5EF4-FFF2-40B4-BE49-F238E27FC236}">
                <a16:creationId xmlns:a16="http://schemas.microsoft.com/office/drawing/2014/main" xmlns="" id="{634DA9A9-454E-ECDC-CAFF-288251D853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60716" y="3781706"/>
            <a:ext cx="5181600" cy="2920867"/>
          </a:xfrm>
        </p:spPr>
      </p:pic>
      <p:sp>
        <p:nvSpPr>
          <p:cNvPr id="6" name="Obdĺžnik 5">
            <a:extLst>
              <a:ext uri="{FF2B5EF4-FFF2-40B4-BE49-F238E27FC236}">
                <a16:creationId xmlns:a16="http://schemas.microsoft.com/office/drawing/2014/main" xmlns="" id="{7838CD19-D156-1FE2-99BC-BE9D45C08BE1}"/>
              </a:ext>
            </a:extLst>
          </p:cNvPr>
          <p:cNvSpPr/>
          <p:nvPr/>
        </p:nvSpPr>
        <p:spPr>
          <a:xfrm>
            <a:off x="544285" y="1632857"/>
            <a:ext cx="11030857" cy="9676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5" name="Obrázok 6" descr="Obrázok, na ktorom je mapa&#10;&#10;Automaticky generovaný popis">
            <a:extLst>
              <a:ext uri="{FF2B5EF4-FFF2-40B4-BE49-F238E27FC236}">
                <a16:creationId xmlns:a16="http://schemas.microsoft.com/office/drawing/2014/main" xmlns="" id="{7F9A67B9-D6B8-DEBE-E8C8-517872561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945" y="1854638"/>
            <a:ext cx="3165695" cy="274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2784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2477D14-7C35-7235-3653-2F1AA4388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err="1">
                <a:latin typeface="Arial Nova"/>
              </a:rPr>
              <a:t>Zámok</a:t>
            </a:r>
            <a:r>
              <a:rPr lang="en-US" sz="8000" dirty="0">
                <a:latin typeface="Arial Nova"/>
              </a:rPr>
              <a:t> Miramare</a:t>
            </a:r>
          </a:p>
        </p:txBody>
      </p:sp>
      <p:pic>
        <p:nvPicPr>
          <p:cNvPr id="9" name="Obrázok 10" descr="Obrázok, na ktorom je budova, osoba, ľudia, niekoľko&#10;&#10;Automaticky generovaný popis">
            <a:extLst>
              <a:ext uri="{FF2B5EF4-FFF2-40B4-BE49-F238E27FC236}">
                <a16:creationId xmlns:a16="http://schemas.microsoft.com/office/drawing/2014/main" xmlns="" id="{ED3C4291-7D61-5DD7-6D66-5F716EBC7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585" y="1845422"/>
            <a:ext cx="3693348" cy="4926342"/>
          </a:xfrm>
          <a:prstGeom prst="rect">
            <a:avLst/>
          </a:prstGeom>
        </p:spPr>
      </p:pic>
      <p:pic>
        <p:nvPicPr>
          <p:cNvPr id="11" name="Obrázok 12" descr="Obrázok, na ktorom je tráva, nebo, exteriér, budova&#10;&#10;Automaticky generovaný popis">
            <a:extLst>
              <a:ext uri="{FF2B5EF4-FFF2-40B4-BE49-F238E27FC236}">
                <a16:creationId xmlns:a16="http://schemas.microsoft.com/office/drawing/2014/main" xmlns="" id="{AA63C329-2EB1-46FD-D2E1-38EA9C091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659" y="1816570"/>
            <a:ext cx="3693348" cy="491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570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2477D14-7C35-7235-3653-2F1AA4388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err="1">
                <a:latin typeface="Arial Nova"/>
              </a:rPr>
              <a:t>Spoločná</a:t>
            </a:r>
            <a:r>
              <a:rPr lang="en-US" sz="8000" dirty="0">
                <a:latin typeface="Arial Nova"/>
              </a:rPr>
              <a:t> </a:t>
            </a:r>
            <a:r>
              <a:rPr lang="en-US" sz="8000" err="1">
                <a:latin typeface="Arial Nova"/>
              </a:rPr>
              <a:t>večera</a:t>
            </a:r>
            <a:endParaRPr lang="en-US" sz="8000">
              <a:latin typeface="Arial Nova"/>
            </a:endParaRPr>
          </a:p>
        </p:txBody>
      </p:sp>
      <p:pic>
        <p:nvPicPr>
          <p:cNvPr id="3" name="Obrázok 3" descr="Obrázok, na ktorom je osoba, jedlo, pizza, vnútri&#10;&#10;Automaticky generovaný popis">
            <a:extLst>
              <a:ext uri="{FF2B5EF4-FFF2-40B4-BE49-F238E27FC236}">
                <a16:creationId xmlns:a16="http://schemas.microsoft.com/office/drawing/2014/main" xmlns="" id="{565FB027-B593-F38D-D266-11DDADD70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1818" y="1661306"/>
            <a:ext cx="3467570" cy="4615897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xmlns="" id="{2108B943-B8A6-4284-74F5-0B355FBDB6A6}"/>
              </a:ext>
            </a:extLst>
          </p:cNvPr>
          <p:cNvSpPr txBox="1"/>
          <p:nvPr/>
        </p:nvSpPr>
        <p:spPr>
          <a:xfrm>
            <a:off x="641047" y="2237619"/>
            <a:ext cx="4632476" cy="3640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sk-SK"/>
          </a:p>
        </p:txBody>
      </p:sp>
      <p:pic>
        <p:nvPicPr>
          <p:cNvPr id="5" name="Obrázok 5" descr="Obrázok, na ktorom je jedlo, stôl, tanier, vnútri&#10;&#10;Automaticky generovaný popis">
            <a:extLst>
              <a:ext uri="{FF2B5EF4-FFF2-40B4-BE49-F238E27FC236}">
                <a16:creationId xmlns:a16="http://schemas.microsoft.com/office/drawing/2014/main" xmlns="" id="{E9F36AA1-92EC-4415-BA82-9F291CA64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019" y="1645109"/>
            <a:ext cx="3989010" cy="465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882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2477D14-7C35-7235-3653-2F1AA4388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err="1">
                <a:latin typeface="Arial Nova"/>
              </a:rPr>
              <a:t>Utorok</a:t>
            </a:r>
            <a:endParaRPr lang="sk-SK" err="1">
              <a:latin typeface="Arial Nova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EB78E88E-6B4E-29C6-B554-F51609AF0D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887" y="2065281"/>
            <a:ext cx="5170738" cy="411917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sk-SK" sz="3200" dirty="0">
                <a:latin typeface="Arial Nova"/>
                <a:cs typeface="Calibri"/>
              </a:rPr>
              <a:t>Návšteva školy ENIAP </a:t>
            </a:r>
            <a:endParaRPr lang="sk-SK" dirty="0">
              <a:latin typeface="Arial Nova"/>
            </a:endParaRPr>
          </a:p>
          <a:p>
            <a:pPr marL="0" indent="0">
              <a:buNone/>
            </a:pPr>
            <a:r>
              <a:rPr lang="sk-SK" sz="3200" dirty="0">
                <a:latin typeface="Arial Nova"/>
                <a:cs typeface="Calibri"/>
              </a:rPr>
              <a:t>v </a:t>
            </a:r>
            <a:r>
              <a:rPr lang="sk-SK" sz="3200" dirty="0" err="1">
                <a:latin typeface="Arial Nova"/>
                <a:cs typeface="Calibri"/>
              </a:rPr>
              <a:t>Udine</a:t>
            </a:r>
            <a:endParaRPr lang="sk-SK" sz="3200" dirty="0">
              <a:latin typeface="Arial Nova"/>
              <a:cs typeface="Calibri"/>
            </a:endParaRPr>
          </a:p>
          <a:p>
            <a:r>
              <a:rPr lang="sk-SK" sz="3200" dirty="0" err="1">
                <a:latin typeface="Arial Nova"/>
                <a:cs typeface="Calibri"/>
              </a:rPr>
              <a:t>Tour</a:t>
            </a:r>
            <a:r>
              <a:rPr lang="sk-SK" sz="3200" dirty="0">
                <a:latin typeface="Arial Nova"/>
                <a:cs typeface="Calibri"/>
              </a:rPr>
              <a:t> po škole vedená</a:t>
            </a:r>
          </a:p>
          <a:p>
            <a:pPr marL="0" indent="0">
              <a:buNone/>
            </a:pPr>
            <a:r>
              <a:rPr lang="sk-SK" sz="3200" dirty="0">
                <a:latin typeface="Arial Nova"/>
                <a:cs typeface="Calibri"/>
              </a:rPr>
              <a:t>žiakmi a pedagógmi</a:t>
            </a:r>
          </a:p>
          <a:p>
            <a:r>
              <a:rPr lang="sk-SK" sz="3200" dirty="0">
                <a:latin typeface="Arial Nova"/>
                <a:cs typeface="Calibri"/>
              </a:rPr>
              <a:t>Prechádzka v meste </a:t>
            </a:r>
            <a:r>
              <a:rPr lang="sk-SK" sz="3200" dirty="0" err="1">
                <a:latin typeface="Arial Nova"/>
                <a:cs typeface="Calibri"/>
              </a:rPr>
              <a:t>Udine</a:t>
            </a:r>
            <a:endParaRPr lang="sk-SK" sz="3200" dirty="0">
              <a:latin typeface="Arial Nova"/>
              <a:cs typeface="Calibri"/>
            </a:endParaRPr>
          </a:p>
          <a:p>
            <a:r>
              <a:rPr lang="sk-SK" sz="3200" dirty="0">
                <a:latin typeface="Arial Nova"/>
                <a:cs typeface="Calibri"/>
              </a:rPr>
              <a:t>Spoločná večera </a:t>
            </a:r>
            <a:endParaRPr lang="sk-SK" sz="3200" dirty="0" smtClean="0">
              <a:latin typeface="Arial Nova"/>
              <a:cs typeface="Calibri"/>
            </a:endParaRPr>
          </a:p>
          <a:p>
            <a:pPr marL="0" indent="0">
              <a:buNone/>
            </a:pPr>
            <a:r>
              <a:rPr lang="sk-SK" sz="3200" dirty="0" smtClean="0">
                <a:latin typeface="Arial Nova"/>
                <a:cs typeface="Calibri"/>
              </a:rPr>
              <a:t>v </a:t>
            </a:r>
            <a:r>
              <a:rPr lang="sk-SK" sz="3200" dirty="0">
                <a:latin typeface="Arial Nova"/>
                <a:cs typeface="Calibri"/>
              </a:rPr>
              <a:t>miestnej </a:t>
            </a:r>
            <a:r>
              <a:rPr lang="sk-SK" sz="3200" dirty="0" smtClean="0">
                <a:latin typeface="Arial Nova"/>
                <a:cs typeface="Calibri"/>
              </a:rPr>
              <a:t>reštaurácii</a:t>
            </a:r>
            <a:endParaRPr lang="sk-SK" sz="3200" dirty="0">
              <a:latin typeface="Arial Nova"/>
              <a:cs typeface="Calibri"/>
            </a:endParaRPr>
          </a:p>
          <a:p>
            <a:endParaRPr lang="sk-SK" sz="3200" dirty="0">
              <a:latin typeface="Cooper Black"/>
              <a:cs typeface="Calibri"/>
            </a:endParaRPr>
          </a:p>
        </p:txBody>
      </p:sp>
      <p:pic>
        <p:nvPicPr>
          <p:cNvPr id="7" name="Obrázok 7" descr="Obrázok, na ktorom je tráva, nebo, exteriér, budova&#10;&#10;Automaticky generovaný popis">
            <a:extLst>
              <a:ext uri="{FF2B5EF4-FFF2-40B4-BE49-F238E27FC236}">
                <a16:creationId xmlns:a16="http://schemas.microsoft.com/office/drawing/2014/main" xmlns="" id="{411187A3-A1A3-2CF1-A17D-A38E381826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108950" y="1994224"/>
            <a:ext cx="3601155" cy="2400771"/>
          </a:xfrm>
        </p:spPr>
      </p:pic>
      <p:sp>
        <p:nvSpPr>
          <p:cNvPr id="5" name="Obdĺžnik 4">
            <a:extLst>
              <a:ext uri="{FF2B5EF4-FFF2-40B4-BE49-F238E27FC236}">
                <a16:creationId xmlns:a16="http://schemas.microsoft.com/office/drawing/2014/main" xmlns="" id="{5B31AB1D-C1A2-6825-D1D8-61A66A5BC5C1}"/>
              </a:ext>
            </a:extLst>
          </p:cNvPr>
          <p:cNvSpPr/>
          <p:nvPr/>
        </p:nvSpPr>
        <p:spPr>
          <a:xfrm>
            <a:off x="544285" y="1632857"/>
            <a:ext cx="11030857" cy="9676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Zástupný objekt pre obsah 2">
            <a:extLst>
              <a:ext uri="{FF2B5EF4-FFF2-40B4-BE49-F238E27FC236}">
                <a16:creationId xmlns:a16="http://schemas.microsoft.com/office/drawing/2014/main" xmlns="" id="{0B87FED0-D664-D448-1DA1-56F7604E5B73}"/>
              </a:ext>
            </a:extLst>
          </p:cNvPr>
          <p:cNvSpPr txBox="1">
            <a:spLocks/>
          </p:cNvSpPr>
          <p:nvPr/>
        </p:nvSpPr>
        <p:spPr>
          <a:xfrm>
            <a:off x="583782" y="2214309"/>
            <a:ext cx="5170738" cy="4119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k-SK" sz="3200">
              <a:latin typeface="Cooper Black"/>
              <a:cs typeface="Calibri"/>
            </a:endParaRPr>
          </a:p>
        </p:txBody>
      </p:sp>
      <p:pic>
        <p:nvPicPr>
          <p:cNvPr id="4" name="Obrázok 5" descr="Obrázok, na ktorom je text, stôl, podlaha, vnútri&#10;&#10;Automaticky generovaný popis">
            <a:extLst>
              <a:ext uri="{FF2B5EF4-FFF2-40B4-BE49-F238E27FC236}">
                <a16:creationId xmlns:a16="http://schemas.microsoft.com/office/drawing/2014/main" xmlns="" id="{73A6B65E-12DF-9DA5-C6A6-118CF8C53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455" y="3350183"/>
            <a:ext cx="4013200" cy="298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751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2477D14-7C35-7235-3653-2F1AA4388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err="1">
                <a:latin typeface="Arial Nova"/>
              </a:rPr>
              <a:t>Streda</a:t>
            </a:r>
            <a:endParaRPr lang="sk-SK" err="1">
              <a:latin typeface="Arial Nova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EB78E88E-6B4E-29C6-B554-F51609AF0D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382" y="2061909"/>
            <a:ext cx="5170738" cy="411917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sk-SK" sz="3200" dirty="0">
                <a:ea typeface="+mn-lt"/>
                <a:cs typeface="+mn-lt"/>
              </a:rPr>
              <a:t>Návšteva školy ENIAP v </a:t>
            </a:r>
            <a:r>
              <a:rPr lang="sk-SK" sz="3200" dirty="0" err="1">
                <a:ea typeface="+mn-lt"/>
                <a:cs typeface="+mn-lt"/>
              </a:rPr>
              <a:t>Udine</a:t>
            </a:r>
          </a:p>
          <a:p>
            <a:endParaRPr lang="sk-SK"/>
          </a:p>
          <a:p>
            <a:r>
              <a:rPr lang="sk-SK" sz="3200" dirty="0">
                <a:ea typeface="+mn-lt"/>
                <a:cs typeface="+mn-lt"/>
              </a:rPr>
              <a:t>Práca na projekte</a:t>
            </a:r>
            <a:endParaRPr lang="sk-SK" dirty="0"/>
          </a:p>
          <a:p>
            <a:endParaRPr lang="sk-SK"/>
          </a:p>
          <a:p>
            <a:r>
              <a:rPr lang="sk-SK" sz="3200" dirty="0">
                <a:ea typeface="+mn-lt"/>
                <a:cs typeface="+mn-lt"/>
              </a:rPr>
              <a:t>Prezentácia spoločnosti </a:t>
            </a:r>
            <a:r>
              <a:rPr lang="sk-SK" sz="3200" dirty="0" err="1">
                <a:ea typeface="+mn-lt"/>
                <a:cs typeface="+mn-lt"/>
              </a:rPr>
              <a:t>Eurotech</a:t>
            </a:r>
            <a:endParaRPr lang="sk-SK" dirty="0" err="1">
              <a:ea typeface="+mn-lt"/>
              <a:cs typeface="+mn-lt"/>
            </a:endParaRPr>
          </a:p>
          <a:p>
            <a:endParaRPr lang="sk-SK"/>
          </a:p>
          <a:p>
            <a:r>
              <a:rPr lang="sk-SK" sz="3200" dirty="0">
                <a:ea typeface="+mn-lt"/>
                <a:cs typeface="+mn-lt"/>
              </a:rPr>
              <a:t>Večera v reštaurácii v Alpách</a:t>
            </a:r>
            <a:endParaRPr lang="sk-SK" sz="3200" dirty="0">
              <a:latin typeface="Cooper Black"/>
              <a:cs typeface="Calibri"/>
            </a:endParaRPr>
          </a:p>
        </p:txBody>
      </p:sp>
      <p:pic>
        <p:nvPicPr>
          <p:cNvPr id="6" name="Obrázok 7" descr="Obrázok, na ktorom je stôl, vnútri, podlaha, stolička&#10;&#10;Automaticky generovaný popis">
            <a:extLst>
              <a:ext uri="{FF2B5EF4-FFF2-40B4-BE49-F238E27FC236}">
                <a16:creationId xmlns:a16="http://schemas.microsoft.com/office/drawing/2014/main" xmlns="" id="{64754E29-2C16-DCE6-B0F4-9E60B1372F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23089" y="2229638"/>
            <a:ext cx="6461006" cy="3910200"/>
          </a:xfrm>
        </p:spPr>
      </p:pic>
      <p:sp>
        <p:nvSpPr>
          <p:cNvPr id="5" name="Obdĺžnik 4">
            <a:extLst>
              <a:ext uri="{FF2B5EF4-FFF2-40B4-BE49-F238E27FC236}">
                <a16:creationId xmlns:a16="http://schemas.microsoft.com/office/drawing/2014/main" xmlns="" id="{5FDB8FBA-3F42-F29B-3225-152B1323B78D}"/>
              </a:ext>
            </a:extLst>
          </p:cNvPr>
          <p:cNvSpPr/>
          <p:nvPr/>
        </p:nvSpPr>
        <p:spPr>
          <a:xfrm>
            <a:off x="544285" y="1632857"/>
            <a:ext cx="11030857" cy="9676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024530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2477D14-7C35-7235-3653-2F1AA4388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err="1">
                <a:latin typeface="Arial Nova"/>
              </a:rPr>
              <a:t>Štvrtok</a:t>
            </a:r>
            <a:endParaRPr lang="en-US" sz="8000">
              <a:latin typeface="Arial Nova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EB78E88E-6B4E-29C6-B554-F51609AF0D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382" y="2061909"/>
            <a:ext cx="5537626" cy="422265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 sz="3200" dirty="0">
                <a:latin typeface="Arial Nova"/>
                <a:ea typeface="+mn-lt"/>
                <a:cs typeface="+mn-lt"/>
              </a:rPr>
              <a:t>Návšteva vedeckého parku v Terste</a:t>
            </a:r>
            <a:endParaRPr lang="sk-SK" sz="3200" dirty="0">
              <a:latin typeface="Arial Nova"/>
              <a:cs typeface="Calibri"/>
            </a:endParaRPr>
          </a:p>
          <a:p>
            <a:endParaRPr lang="sk-SK" dirty="0">
              <a:latin typeface="Arial Nova"/>
            </a:endParaRPr>
          </a:p>
          <a:p>
            <a:r>
              <a:rPr lang="sk-SK" sz="3200" dirty="0">
                <a:latin typeface="Arial Nova"/>
                <a:ea typeface="+mn-lt"/>
                <a:cs typeface="+mn-lt"/>
              </a:rPr>
              <a:t>Návšteva Stredoškolského technického inštitútu - špecializovaného na biotechnológie</a:t>
            </a:r>
            <a:endParaRPr lang="sk-SK" dirty="0">
              <a:latin typeface="Arial Nova"/>
            </a:endParaRPr>
          </a:p>
        </p:txBody>
      </p:sp>
      <p:pic>
        <p:nvPicPr>
          <p:cNvPr id="7" name="Obrázok 7" descr="Obrázok, na ktorom je vlak, hora, trať, exteriér&#10;&#10;Automaticky generovaný popis">
            <a:extLst>
              <a:ext uri="{FF2B5EF4-FFF2-40B4-BE49-F238E27FC236}">
                <a16:creationId xmlns:a16="http://schemas.microsoft.com/office/drawing/2014/main" xmlns="" id="{07BC7B2A-3F7C-BBCE-F18D-25473C1378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543969"/>
            <a:ext cx="5181600" cy="2914650"/>
          </a:xfrm>
        </p:spPr>
      </p:pic>
      <p:sp>
        <p:nvSpPr>
          <p:cNvPr id="14" name="Obdĺžnik 13">
            <a:extLst>
              <a:ext uri="{FF2B5EF4-FFF2-40B4-BE49-F238E27FC236}">
                <a16:creationId xmlns:a16="http://schemas.microsoft.com/office/drawing/2014/main" xmlns="" id="{A9DBBE93-C6FD-01FF-9807-F7F3112CC36B}"/>
              </a:ext>
            </a:extLst>
          </p:cNvPr>
          <p:cNvSpPr/>
          <p:nvPr/>
        </p:nvSpPr>
        <p:spPr>
          <a:xfrm>
            <a:off x="544285" y="1632857"/>
            <a:ext cx="11030857" cy="9676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128399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2477D14-7C35-7235-3653-2F1AA4388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err="1">
                <a:latin typeface="Arial Nova"/>
              </a:rPr>
              <a:t>Piatok</a:t>
            </a:r>
            <a:endParaRPr lang="sk-SK" err="1">
              <a:latin typeface="Arial Nova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EB78E88E-6B4E-29C6-B554-F51609AF0D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382" y="2061909"/>
            <a:ext cx="5537626" cy="422265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 sz="3200" dirty="0">
                <a:latin typeface="Arial Nova"/>
                <a:cs typeface="Calibri"/>
              </a:rPr>
              <a:t>Záverečné prezentácie prác z celého týždňa v miestnom divadle</a:t>
            </a: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xmlns="" id="{AE07A9A1-89E4-691C-F3FA-833012160F40}"/>
              </a:ext>
            </a:extLst>
          </p:cNvPr>
          <p:cNvSpPr/>
          <p:nvPr/>
        </p:nvSpPr>
        <p:spPr>
          <a:xfrm>
            <a:off x="544285" y="1632857"/>
            <a:ext cx="11030857" cy="9676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Obrázok 9" descr="Obrázok, na ktorom je exteriér, strom, nebo, cesta&#10;&#10;Automaticky generovaný popis">
            <a:extLst>
              <a:ext uri="{FF2B5EF4-FFF2-40B4-BE49-F238E27FC236}">
                <a16:creationId xmlns:a16="http://schemas.microsoft.com/office/drawing/2014/main" xmlns="" id="{3552ECEA-2CAE-D2A3-BDAD-B6F423809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233" y="2334527"/>
            <a:ext cx="5600700" cy="3787029"/>
          </a:xfrm>
          <a:prstGeom prst="rect">
            <a:avLst/>
          </a:prstGeom>
        </p:spPr>
      </p:pic>
      <p:pic>
        <p:nvPicPr>
          <p:cNvPr id="10" name="Obrázok 10" descr="Obrázok, na ktorom je vnútri, sieň&#10;&#10;Automaticky generovaný popis">
            <a:extLst>
              <a:ext uri="{FF2B5EF4-FFF2-40B4-BE49-F238E27FC236}">
                <a16:creationId xmlns:a16="http://schemas.microsoft.com/office/drawing/2014/main" xmlns="" id="{2E32FD38-973C-1514-11BF-35E6FB0CF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3137246"/>
            <a:ext cx="2891366" cy="329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926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80</Words>
  <Application>Microsoft Office PowerPoint</Application>
  <PresentationFormat>Vlastná</PresentationFormat>
  <Paragraphs>39</Paragraphs>
  <Slides>10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10</vt:i4>
      </vt:variant>
    </vt:vector>
  </HeadingPairs>
  <TitlesOfParts>
    <vt:vector size="11" baseType="lpstr">
      <vt:lpstr>Office Theme</vt:lpstr>
      <vt:lpstr>  Taliansko - Trieste/Udine</vt:lpstr>
      <vt:lpstr>Nedeľa </vt:lpstr>
      <vt:lpstr>Pondelok</vt:lpstr>
      <vt:lpstr>Zámok Miramare</vt:lpstr>
      <vt:lpstr>Spoločná večera</vt:lpstr>
      <vt:lpstr>Utorok</vt:lpstr>
      <vt:lpstr>Streda</vt:lpstr>
      <vt:lpstr>Štvrtok</vt:lpstr>
      <vt:lpstr>Piatok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/>
  <cp:lastModifiedBy>monika</cp:lastModifiedBy>
  <cp:revision>616</cp:revision>
  <dcterms:created xsi:type="dcterms:W3CDTF">2023-05-17T13:49:55Z</dcterms:created>
  <dcterms:modified xsi:type="dcterms:W3CDTF">2023-06-19T12:48:50Z</dcterms:modified>
</cp:coreProperties>
</file>