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0EA94-E851-4D20-ACB3-7E929C21652C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28F33-9115-4C25-9306-1E2052F543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28F33-9115-4C25-9306-1E2052F5438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D5EF1E-853A-44A7-BC40-35F36154D0E5}" type="datetimeFigureOut">
              <a:rPr lang="pl-PL" smtClean="0"/>
              <a:pPr/>
              <a:t>21.03.2023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265F4D-AAA1-4378-AEAB-BF3372ACE5A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BartoszOstalowski/videos/siema-niedowiarki-chcecie-zobaczy%C4%87-jak-sk%C5%82adam-furi%C4%99-z-klock%C3%B3w-lego-bez-u%C5%BCycia-r/542370157839031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Droga do marzeń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Historia życia Bartosza Ostałowskiego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33400"/>
            <a:ext cx="7939112" cy="9144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BARTOSZ </a:t>
            </a:r>
            <a:r>
              <a:rPr lang="pl-PL" sz="2800" dirty="0" smtClean="0"/>
              <a:t>OSTAŁOWSKI</a:t>
            </a:r>
            <a:endParaRPr lang="pl-PL" sz="280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>
          <a:xfrm>
            <a:off x="428596" y="1428736"/>
            <a:ext cx="3008313" cy="4637106"/>
          </a:xfrm>
        </p:spPr>
        <p:txBody>
          <a:bodyPr>
            <a:noAutofit/>
          </a:bodyPr>
          <a:lstStyle/>
          <a:p>
            <a:endParaRPr lang="pl-PL" sz="2800" dirty="0" smtClean="0"/>
          </a:p>
          <a:p>
            <a:r>
              <a:rPr lang="pl-PL" sz="2000" dirty="0" smtClean="0"/>
              <a:t>urodził </a:t>
            </a:r>
            <a:r>
              <a:rPr lang="pl-PL" sz="2000" dirty="0" smtClean="0"/>
              <a:t>się w 1986 roku w Nowym Sączu w woj. małopolskim. </a:t>
            </a:r>
          </a:p>
          <a:p>
            <a:r>
              <a:rPr lang="pl-PL" sz="2000" dirty="0" smtClean="0"/>
              <a:t>W wieku 19 lat uległ wypadkowi komunikacyjnemu</a:t>
            </a:r>
            <a:r>
              <a:rPr lang="pl-PL" sz="2000" dirty="0" smtClean="0"/>
              <a:t>,    </a:t>
            </a:r>
            <a:r>
              <a:rPr lang="pl-PL" sz="2000" dirty="0" smtClean="0"/>
              <a:t>w wyniku którego stracił obie </a:t>
            </a:r>
            <a:r>
              <a:rPr lang="pl-PL" sz="2000" dirty="0" smtClean="0"/>
              <a:t>ręce w sierpniu 2006r. </a:t>
            </a:r>
            <a:endParaRPr lang="pl-PL" sz="2000" dirty="0"/>
          </a:p>
        </p:txBody>
      </p:sp>
      <p:pic>
        <p:nvPicPr>
          <p:cNvPr id="5" name="Symbol zastępczy zawartości 4" descr="Bartosz Ostałowsk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3306" y="1785926"/>
            <a:ext cx="4625975" cy="4000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pl-PL" sz="1400" i="1" dirty="0" smtClean="0"/>
              <a:t>„</a:t>
            </a:r>
            <a:r>
              <a:rPr lang="pl-PL" sz="1400" i="1" dirty="0" smtClean="0"/>
              <a:t>…</a:t>
            </a:r>
            <a:r>
              <a:rPr lang="pl-PL" sz="1400" i="1" dirty="0" smtClean="0"/>
              <a:t>Wydawało </a:t>
            </a:r>
            <a:r>
              <a:rPr lang="pl-PL" sz="1400" i="1" dirty="0"/>
              <a:t>się, że feralny </a:t>
            </a:r>
            <a:r>
              <a:rPr lang="pl-PL" sz="1400" i="1" dirty="0" smtClean="0"/>
              <a:t>wypadek </a:t>
            </a:r>
            <a:r>
              <a:rPr lang="pl-PL" sz="1400" i="1" dirty="0"/>
              <a:t>przekreślił moje szanse na </a:t>
            </a:r>
            <a:r>
              <a:rPr lang="pl-PL" sz="1400" i="1" dirty="0" smtClean="0"/>
              <a:t>spełnienie największego </a:t>
            </a:r>
            <a:r>
              <a:rPr lang="pl-PL" sz="1400" i="1" dirty="0"/>
              <a:t>marzenia z dzieciństwa o byciu profesjonalnym kierowcą wyścigowym. Jednak, jak widać na moim przykładzie, ciężka praca, determinacja i pasja mogą uwolnić w nas ogromną siłę, dzięki której możemy dokonać czegoś, co dla wielu wydawało się niemożliwe. Należy pamiętać, że </a:t>
            </a:r>
            <a:r>
              <a:rPr lang="pl-PL" sz="1400" i="1" dirty="0" smtClean="0"/>
              <a:t>                           w </a:t>
            </a:r>
            <a:r>
              <a:rPr lang="pl-PL" sz="1400" i="1" dirty="0"/>
              <a:t>osiąganiu celu bardzo ważne jest wsparcie innych ludzi i wzajemne zaufanie. Podobnie było i w moim </a:t>
            </a:r>
            <a:r>
              <a:rPr lang="pl-PL" sz="1400" i="1" dirty="0" smtClean="0"/>
              <a:t>przypadku”</a:t>
            </a:r>
            <a:r>
              <a:rPr lang="pl-PL" sz="1400" dirty="0"/>
              <a:t> – mówi </a:t>
            </a:r>
            <a:r>
              <a:rPr lang="pl-PL" sz="1400" b="1" dirty="0"/>
              <a:t>Bartosz Ostałowski</a:t>
            </a:r>
            <a:r>
              <a:rPr lang="pl-PL" sz="1400" dirty="0"/>
              <a:t>.</a:t>
            </a:r>
          </a:p>
        </p:txBody>
      </p:sp>
      <p:sp>
        <p:nvSpPr>
          <p:cNvPr id="3" name="Prostokąt 2"/>
          <p:cNvSpPr/>
          <p:nvPr/>
        </p:nvSpPr>
        <p:spPr>
          <a:xfrm>
            <a:off x="785786" y="714356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Podczas jazdy na motorze, </a:t>
            </a:r>
            <a:r>
              <a:rPr lang="pl-PL" dirty="0" smtClean="0"/>
              <a:t>niespodziewanie na </a:t>
            </a:r>
            <a:r>
              <a:rPr lang="pl-PL" dirty="0" smtClean="0"/>
              <a:t>drogę </a:t>
            </a:r>
            <a:r>
              <a:rPr lang="pl-PL" dirty="0" smtClean="0"/>
              <a:t>wyjechał samochód </a:t>
            </a:r>
            <a:r>
              <a:rPr lang="pl-PL" dirty="0" smtClean="0"/>
              <a:t>w wyniku czego Bartosz stracił panowanie nad maszyną i uderzył w barierkę na mostku nad potokiem</a:t>
            </a:r>
            <a:r>
              <a:rPr lang="pl-PL" dirty="0" smtClean="0"/>
              <a:t>. </a:t>
            </a:r>
            <a:r>
              <a:rPr lang="pl-PL" dirty="0" smtClean="0"/>
              <a:t>Wydawało się wtedy, że to koniec jego pasji związanej z malarstwem i jazdą na </a:t>
            </a:r>
            <a:r>
              <a:rPr lang="pl-PL" dirty="0" smtClean="0"/>
              <a:t>jednośladzie. </a:t>
            </a:r>
            <a:r>
              <a:rPr lang="pl-PL" dirty="0" smtClean="0"/>
              <a:t>Jednak Bartek nigdy się nie poddał. 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OBRAZ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357430"/>
            <a:ext cx="3500462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785794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 </a:t>
            </a:r>
            <a:r>
              <a:rPr lang="pl-PL" dirty="0"/>
              <a:t>właśnie te cechy, mimo wielu przeciwności losu, doprowadziły go do miejsca, w którym jest dziś. Bartosz to wyjątkowy sportowiec, który każdego dnia udowadnia, że ograniczenia są tylko w naszych głowach. </a:t>
            </a:r>
            <a:r>
              <a:rPr lang="pl-PL" dirty="0" smtClean="0"/>
              <a:t> Jego </a:t>
            </a:r>
            <a:r>
              <a:rPr lang="pl-PL" dirty="0"/>
              <a:t>historia inspiruje ludzi na całym świecie – w końcu to jedyny kierowca wyścigowy, który prowadzi pojazd </a:t>
            </a:r>
            <a:r>
              <a:rPr lang="pl-PL" dirty="0" smtClean="0"/>
              <a:t>stopą, jest drifterem </a:t>
            </a:r>
            <a:r>
              <a:rPr lang="pl-PL" dirty="0"/>
              <a:t>i posiada profesjonalną licencję FIA!</a:t>
            </a:r>
          </a:p>
        </p:txBody>
      </p:sp>
      <p:pic>
        <p:nvPicPr>
          <p:cNvPr id="4" name="Obraz 3" descr="puchar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786058"/>
            <a:ext cx="5929354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38" y="285728"/>
            <a:ext cx="3786214" cy="59293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sz="2900" dirty="0" smtClean="0"/>
              <a:t>Ma </a:t>
            </a:r>
            <a:r>
              <a:rPr lang="pl-PL" sz="2900" dirty="0" smtClean="0"/>
              <a:t>wiele sukcesów sportowych </a:t>
            </a:r>
            <a:r>
              <a:rPr lang="pl-PL" sz="2900" dirty="0" smtClean="0"/>
              <a:t>na swoim </a:t>
            </a:r>
            <a:r>
              <a:rPr lang="pl-PL" sz="2900" dirty="0" smtClean="0"/>
              <a:t>koncie. Do </a:t>
            </a:r>
            <a:r>
              <a:rPr lang="pl-PL" sz="2900" dirty="0" smtClean="0"/>
              <a:t>jednego  </a:t>
            </a:r>
            <a:r>
              <a:rPr lang="pl-PL" sz="2900" dirty="0" smtClean="0"/>
              <a:t>z ważniejszych należy tytuł </a:t>
            </a:r>
            <a:r>
              <a:rPr lang="pl-PL" sz="2900" dirty="0" err="1" smtClean="0"/>
              <a:t>Driftingowego</a:t>
            </a:r>
            <a:r>
              <a:rPr lang="pl-PL" sz="2900" dirty="0" smtClean="0"/>
              <a:t> Wicemistrza Polski. Do rywalizacji </a:t>
            </a:r>
            <a:r>
              <a:rPr lang="pl-PL" sz="2900" dirty="0" smtClean="0"/>
              <a:t>                     w </a:t>
            </a:r>
            <a:r>
              <a:rPr lang="pl-PL" sz="2900" dirty="0" smtClean="0"/>
              <a:t>wyścigach </a:t>
            </a:r>
            <a:r>
              <a:rPr lang="pl-PL" sz="2900" dirty="0" smtClean="0"/>
              <a:t>staje                   </a:t>
            </a:r>
            <a:r>
              <a:rPr lang="pl-PL" sz="2900" dirty="0" smtClean="0"/>
              <a:t>z pełnosprawnymi kierowcami. </a:t>
            </a:r>
            <a:r>
              <a:rPr lang="pl-PL" sz="2900" dirty="0" smtClean="0"/>
              <a:t>Ustanowił </a:t>
            </a:r>
            <a:r>
              <a:rPr lang="pl-PL" sz="2900" dirty="0" smtClean="0"/>
              <a:t>30 września 2022r. na lotnisku w Pile Rekord Guinnessa w najszybszym </a:t>
            </a:r>
            <a:r>
              <a:rPr lang="pl-PL" sz="2900" dirty="0" err="1" smtClean="0"/>
              <a:t>drifcie</a:t>
            </a:r>
            <a:r>
              <a:rPr lang="pl-PL" sz="2900" dirty="0" smtClean="0"/>
              <a:t> w samochodzie prowadzonym stopą </a:t>
            </a:r>
            <a:r>
              <a:rPr lang="pl-PL" sz="2900" dirty="0" smtClean="0"/>
              <a:t>                       z </a:t>
            </a:r>
            <a:r>
              <a:rPr lang="pl-PL" sz="2900" dirty="0" smtClean="0"/>
              <a:t>niewiarygodnym wynikiem 231,66 km/h udowodnił, że nie ma dla niego żadnych granic. Jest ambasadorem  Inter Cars. Otrzymał wyróżnienie w plebiscycie Człowiek bez barier 2022, którego głównym założeniem jest promowanie osób z niepełnosprawnością, które pokonują własne ograniczenia w różnych aspektach życiowych</a:t>
            </a:r>
          </a:p>
        </p:txBody>
      </p:sp>
      <p:pic>
        <p:nvPicPr>
          <p:cNvPr id="4" name="Obraz 3" descr="rekordy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42918"/>
            <a:ext cx="4429156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2400" cy="1857388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3500438"/>
            <a:ext cx="7772400" cy="1098994"/>
          </a:xfrm>
        </p:spPr>
        <p:txBody>
          <a:bodyPr/>
          <a:lstStyle/>
          <a:p>
            <a:r>
              <a:rPr lang="pl-PL" dirty="0" smtClean="0"/>
              <a:t>Laura Wyrzykowska klasa IV</a:t>
            </a:r>
            <a:endParaRPr lang="pl-PL" dirty="0"/>
          </a:p>
        </p:txBody>
      </p:sp>
      <p:pic>
        <p:nvPicPr>
          <p:cNvPr id="4" name="Obraz 3" descr="klocek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13050"/>
            <a:ext cx="4071965" cy="2616214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357158" y="5572139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hlinkClick r:id="rId3"/>
              </a:rPr>
              <a:t>https://www.facebook.com/BartoszOstalowski/videos/siema-niedowiarki-chcecie-zobaczy%C4%87-jak-sk%C5%82adam-furi%C4%99-z-klock%C3%B3w-lego-bez-u%C5%BCycia-r/542370157839031/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168</TotalTime>
  <Words>341</Words>
  <Application>Microsoft Office PowerPoint</Application>
  <PresentationFormat>Pokaz na ekranie (4:3)</PresentationFormat>
  <Paragraphs>15</Paragraphs>
  <Slides>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Aspekt</vt:lpstr>
      <vt:lpstr>Droga do marzeń</vt:lpstr>
      <vt:lpstr>BARTOSZ OSTAŁOWSKI</vt:lpstr>
      <vt:lpstr>„…Wydawało się, że feralny wypadek przekreślił moje szanse na spełnienie największego marzenia z dzieciństwa o byciu profesjonalnym kierowcą wyścigowym. Jednak, jak widać na moim przykładzie, ciężka praca, determinacja i pasja mogą uwolnić w nas ogromną siłę, dzięki której możemy dokonać czegoś, co dla wielu wydawało się niemożliwe. Należy pamiętać, że                            w osiąganiu celu bardzo ważne jest wsparcie innych ludzi i wzajemne zaufanie. Podobnie było i w moim przypadku” – mówi Bartosz Ostałowski.</vt:lpstr>
      <vt:lpstr>Slajd 4</vt:lpstr>
      <vt:lpstr>Slajd 5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Droga do marzeń</dc:title>
  <dc:creator>Marta</dc:creator>
  <cp:lastModifiedBy>Marta</cp:lastModifiedBy>
  <cp:revision>22</cp:revision>
  <dcterms:created xsi:type="dcterms:W3CDTF">2023-03-21T17:47:47Z</dcterms:created>
  <dcterms:modified xsi:type="dcterms:W3CDTF">2023-03-21T20:38:36Z</dcterms:modified>
</cp:coreProperties>
</file>