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>
            <a:solidFill>
              <a:srgbClr val="fefac9">
                <a:tint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>
            <a:solidFill>
              <a:srgbClr val="fefac9">
                <a:tint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540320" y="3526200"/>
            <a:ext cx="44640" cy="44640"/>
          </a:xfrm>
          <a:prstGeom prst="ellipse">
            <a:avLst/>
          </a:prstGeom>
          <a:solidFill>
            <a:srgbClr val="f3a447"/>
          </a:solidFill>
          <a:ln>
            <a:solidFill>
              <a:srgbClr val="f3a447"/>
            </a:solidFill>
            <a:round/>
          </a:ln>
          <a:effectLst>
            <a:outerShdw algn="tl" blurRad="31680" dir="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28760" y="2428920"/>
            <a:ext cx="8228520" cy="182772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pl-PL" sz="4000" spc="-100" strike="noStrike">
                <a:solidFill>
                  <a:srgbClr val="dbdbdb"/>
                </a:solidFill>
                <a:latin typeface="Constantia"/>
                <a:ea typeface="DejaVu Sans"/>
              </a:rPr>
              <a:t>Losy absolwentów </a:t>
            </a:r>
            <a:br>
              <a:rPr sz="1800"/>
            </a:br>
            <a:r>
              <a:rPr b="1" lang="pl-PL" sz="4000" spc="-100" strike="noStrike">
                <a:solidFill>
                  <a:srgbClr val="dbdbdb"/>
                </a:solidFill>
                <a:latin typeface="Constantia"/>
                <a:ea typeface="DejaVu Sans"/>
              </a:rPr>
              <a:t>Szkoły Podstawowej </a:t>
            </a:r>
            <a:br>
              <a:rPr sz="1800"/>
            </a:br>
            <a:r>
              <a:rPr b="1" lang="pl-PL" sz="4000" spc="-100" strike="noStrike">
                <a:solidFill>
                  <a:srgbClr val="dbdbdb"/>
                </a:solidFill>
                <a:latin typeface="Constantia"/>
                <a:ea typeface="DejaVu Sans"/>
              </a:rPr>
              <a:t>im. Stefana Czarnieckiego w Reczu</a:t>
            </a:r>
            <a:br>
              <a:rPr sz="1800"/>
            </a:br>
            <a:r>
              <a:rPr b="1" lang="pl-PL" sz="4000" spc="-100" strike="noStrike">
                <a:solidFill>
                  <a:srgbClr val="dbdbdb"/>
                </a:solidFill>
                <a:latin typeface="Constantia"/>
                <a:ea typeface="DejaVu Sans"/>
              </a:rPr>
              <a:t>2023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28760" y="164304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Magdalena Dziubczyńska LICEUM OGÓLNOKSZTAŁCĄCE klasa mundurowa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Wojciech Krasowski LICEUM OGÓLNOKSZTAŁCĄCE klasa dwujęzyczna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Szymon Tuchelman LICEUM OGÓLNOKSZTAŁCĄCE klasa mundurowa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00040" y="64296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Zespół Szkół w Kaliszu Pomorskim </a:t>
            </a: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im. Pamięci Ofiar Terroryzmu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Filip Bosak TECHNIUKM eksploatacji portów i terminali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Bartosz Gołąb TECHNIKUM geodezyjne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Adam Massopust TECHNIKUM geodezyjne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2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28760" y="128592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65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Zespół Szkół nr 2 im. Mikołaja Kopernika w Stargardzie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Szymon Dędek TECHNIKUM elektryczne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Brajan Gawlak Szkoła branżowa mechanik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00040" y="135720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61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Zespół Szkół nr 1 im. Mieszka I </a:t>
            </a: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w Stargardzie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Milena Kołodziejczyk profil psychologiczno- pedagogiczny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Maja Konieczna profil matematyczno- fizyczny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Michał Maciejewski profil cyberbezpieczeństwo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28760" y="10000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61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I Liceum Ogólnokształcące im. Adama Mickiewicza w Stargardzie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Aleksandra Kliman klasa turystyczno- językowa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Hanna Szczepaniak klasa turystyczno- językowa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Lena Konieczna profil biologiczno -chemiczny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00040" y="128592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3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Liceum Ogólnokształcące nr II im. Cypriana Kamila Norwida w Stargardzie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Gabriela Stefaniak profil językowy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28760" y="128592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42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IV Liceum Ogólnokształcące </a:t>
            </a: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w Poznaniu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Oliwier Pawlak LICEUM OGÓLNOKSZTAŁCĄCE z oddziałem sportowym piłka nożna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00040" y="135720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76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Centrum Kształcenia Sportowego w Szczecinie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Adrianna Hryniewicz kierunek lingwistczno- medialny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28760" y="1214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3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I LICEUM OGÓLNOKSZTAŁCĄCE </a:t>
            </a:r>
            <a:br>
              <a:rPr sz="1800"/>
            </a:b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w Szczecinie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428760" y="178596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18000"/>
          </a:bodyPr>
          <a:p>
            <a:pPr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9600" spc="-100" strike="noStrike">
                <a:solidFill>
                  <a:srgbClr val="dbdbdb"/>
                </a:solidFill>
                <a:latin typeface="Constantia"/>
                <a:ea typeface="DejaVu Sans"/>
              </a:rPr>
              <a:t>Szkoła branżowa- 14 uczniów</a:t>
            </a:r>
            <a:br>
              <a:rPr sz="1800"/>
            </a:br>
            <a:r>
              <a:rPr b="0" lang="pl-PL" sz="9600" spc="-100" strike="noStrike">
                <a:solidFill>
                  <a:srgbClr val="dbdbdb"/>
                </a:solidFill>
                <a:latin typeface="Constantia"/>
                <a:ea typeface="DejaVu Sans"/>
              </a:rPr>
              <a:t>Technikum- 14 uczniów</a:t>
            </a:r>
            <a:br>
              <a:rPr sz="1800"/>
            </a:br>
            <a:r>
              <a:rPr b="0" lang="pl-PL" sz="9600" spc="-100" strike="noStrike">
                <a:solidFill>
                  <a:srgbClr val="dbdbdb"/>
                </a:solidFill>
                <a:latin typeface="Constantia"/>
                <a:ea typeface="DejaVu Sans"/>
              </a:rPr>
              <a:t>Liceum Ogólnokształcące- 22 uczniów</a:t>
            </a:r>
            <a:endParaRPr b="0" lang="pl-PL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928800"/>
            <a:ext cx="8228520" cy="53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Zespół Szkół nr 1 w Choszcznie 13 uczniów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Zespół Szkół nr 2 w Choszcznie 16 uczniów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Zespół Szkół nr 3 w Choszcznie 4 uczniów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Kalisz Pomorski 3 uczniów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Stargard 11 uczniów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Szczecin 2 uczniów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Poznań 1 uczeń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360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4000" spc="-1" strike="noStrike">
                <a:solidFill>
                  <a:srgbClr val="ffffff"/>
                </a:solidFill>
                <a:latin typeface="Constantia"/>
                <a:ea typeface="DejaVu Sans"/>
              </a:rPr>
              <a:t>W czerwcu 2023 </a:t>
            </a:r>
            <a:br>
              <a:rPr sz="1800"/>
            </a:br>
            <a:r>
              <a:rPr b="0" lang="pl-PL" sz="4000" spc="-1" strike="noStrike">
                <a:solidFill>
                  <a:srgbClr val="ffffff"/>
                </a:solidFill>
                <a:latin typeface="Constantia"/>
                <a:ea typeface="DejaVu Sans"/>
              </a:rPr>
              <a:t>Szkołę Podstawową w Reczu ukończyło 52 uczniów.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Wiktor Błaszczyk LICEUM OGÓLNOKSZTAŁCĄCE profil matematyczno- fizyczny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Martyna Rychlińska LICEUM OGÓLNOKSZTAŁCĄCE profil humanistyczny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Julia Sankowska LICEUM OGÓLNOKSZTAŁCĄCE profil humanistyczny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Emilia Skonieczna LICEUM OGÓLNOKSZTAŁCĄCE profil humanistyczny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Zespół Szkół nr 1 im. Bolesława III Krzywoustego w Choszcznie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28760" y="762840"/>
            <a:ext cx="8228520" cy="60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Daria Sowińska LICEUM OGÓLNOKSZTAŁCĄCE profil biologiczno- chemiczny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Amelia Atenborska LICEUM OGÓLNOKSZTAŁCĄCE profil humanistyczny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Klaudia Matusewicz LICEUM OGÓLNOKSZTAŁCĄCE profil humanistyczny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Joanna Zań LICEUM OGÓLNOKSZTAŁCĄCE profil humanistyczny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Oliwia Zielińska LICEUM OGÓLNOKSZTAŁCĄCE profil humanistyczny</a:t>
            </a:r>
            <a:endParaRPr b="0" lang="pl-PL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Oskar Iwach TECHNIKUM logistyczne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Maja Sorokulska TECHNIKUM żywienia i usług gastronomicznych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Adam Stefański TECHNIKUM mechaniczne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Gracjan Wachowicz TECHNIKUM informatyczne</a:t>
            </a:r>
            <a:endParaRPr b="0" lang="pl-PL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Krzysztof Basiak TECHNIKUM handlowe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Michał Bączkowski TECHNIKUM handlowe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Jakub Mazurek TECHNIKUM handlowe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Janina Belik Szkoła branżowa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Kinga Sudoł TECHNIKUM ochrony środowiska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Kacper Tuchelman Szkoła branżowa- elektryk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Dominik Jezierski Szkoła branżowa- mechanik monter maszyn i urządzeń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0000"/>
          </a:bodyPr>
          <a:p>
            <a:pPr algn="ctr">
              <a:lnSpc>
                <a:spcPct val="100000"/>
              </a:lnSpc>
              <a:buNone/>
            </a:pP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Zespół Szkół nr 2 im. Noblistów Polskich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85840"/>
            <a:ext cx="8228520" cy="60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Weronika Kusiak Szkoła branżowa- fryzjer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Rafał Romański Szkoła branżowa- mechanik monter maszyn i urządzeń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Mikołaj Frątczak Szkoła branżowa- operator obrabiarek skrawających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Krzysztof Majewski Szkoła branżowa- ślusarz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Wiktoria Młynarczykowska Szkoła branżowa- sprzedawca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Bartosz Sobótko Szkoła branżowa- operator obrabiarek skrawających</a:t>
            </a:r>
            <a:endParaRPr b="0" lang="pl-PL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Jakub Witkowski TECHNIKUM ochrony środowiska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Wiktoria Struzik TECHNIKUM ochrony środowiska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Gabriela Wojcieszko Szkoła branżowa- fryzjer</a:t>
            </a:r>
            <a:endParaRPr b="0" lang="pl-PL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pl-PL" sz="18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Dawid Gilewski mechanik samochodowy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Oskar Drężek ślusarz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Jakub Kaczka fryzjer</a:t>
            </a:r>
            <a:endParaRPr b="0" lang="pl-PL" sz="26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latin typeface="Constantia"/>
                <a:ea typeface="DejaVu Sans"/>
              </a:rPr>
              <a:t>Paulina Majcher fryzjer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57120" y="92880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pl-PL" sz="4200" spc="-100" strike="noStrike">
                <a:solidFill>
                  <a:srgbClr val="dbdbdb"/>
                </a:solidFill>
                <a:latin typeface="Constantia"/>
                <a:ea typeface="DejaVu Sans"/>
              </a:rPr>
              <a:t>Zespół Szkół nr 3</a:t>
            </a:r>
            <a:endParaRPr b="0" lang="pl-PL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Application>LibreOffice/7.3.3.2$Windows_X86_64 LibreOffice_project/d1d0ea68f081ee2800a922cac8f79445e4603348</Application>
  <AppVersion>15.0000</AppVersion>
  <Words>336</Words>
  <Paragraphs>100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2023-09-01T06:15:10Z</dcterms:created>
  <dc:creator>Barbara Tomicz</dc:creator>
  <dc:description/>
  <dc:language>pl-PL</dc:language>
  <cp:lastModifiedBy/>
  <dcterms:modified xsi:type="dcterms:W3CDTF">2023-09-05T09:40:28Z</dcterms:modified>
  <cp:revision>16</cp:revision>
  <dc:subject/>
  <dc:title>Losy absolwentów Szkoły Podstawowej im. Stefana Czarnieckiego w Reczu 2023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Pokaz na ekranie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19</vt:i4>
  </property>
</Properties>
</file>