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0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1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5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9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5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3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1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6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18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8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4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5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1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4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4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37BC-9AEE-4A5D-9F85-874BD9DABAA1}" type="datetimeFigureOut">
              <a:rPr lang="pl-PL" smtClean="0"/>
              <a:t>2024-03-15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46BECF-1E94-41B3-97F4-348FF25C9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9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4" y="2404534"/>
            <a:ext cx="7340799" cy="372775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9810" y="652294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„WSZYSTKO ZACZYNA SIĘ </a:t>
            </a:r>
          </a:p>
          <a:p>
            <a:pPr algn="ctr"/>
            <a:r>
              <a:rPr lang="pl-PL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PRZEDSZKOLA</a:t>
            </a:r>
            <a:r>
              <a:rPr lang="pl-PL" sz="4000" b="1" dirty="0">
                <a:solidFill>
                  <a:srgbClr val="00B050"/>
                </a:solidFill>
              </a:rPr>
              <a:t>”</a:t>
            </a:r>
          </a:p>
        </p:txBody>
      </p:sp>
      <p:pic>
        <p:nvPicPr>
          <p:cNvPr id="4" name="17. Przedszkole drugim dom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17. Przedszkole drugim dom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19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4314">
        <p15:prstTrans prst="curtains"/>
      </p:transition>
    </mc:Choice>
    <mc:Fallback xmlns="">
      <p:transition spd="slow" advClick="0" advTm="4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745" y="6113520"/>
            <a:ext cx="7842366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gabinet dla logopedy i sala rehabilitacji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3" y="271480"/>
            <a:ext cx="4186237" cy="3139677"/>
          </a:xfrm>
        </p:spPr>
      </p:pic>
      <p:pic>
        <p:nvPicPr>
          <p:cNvPr id="7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8338"/>
            <a:ext cx="3958808" cy="2636582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8" y="2930766"/>
            <a:ext cx="4168677" cy="312650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8284895-49C2-E12F-DBFF-25C4982BA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" y="-33756"/>
            <a:ext cx="3786185" cy="28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47782" y="5467926"/>
            <a:ext cx="8415020" cy="97905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b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Nowoczesna kuchnia lśni czystością, kusi zapachami			</a:t>
            </a:r>
            <a:b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zaplecza i sanitariaty-bez zarzutu, z nowoczesnymi sprzętami</a:t>
            </a:r>
          </a:p>
        </p:txBody>
      </p:sp>
      <p:pic>
        <p:nvPicPr>
          <p:cNvPr id="15" name="Symbol zastępczy zawartości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" y="301511"/>
            <a:ext cx="5088577" cy="4187361"/>
          </a:xfrm>
        </p:spPr>
      </p:pic>
      <p:pic>
        <p:nvPicPr>
          <p:cNvPr id="16" name="Symbol zastępczy zawartości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53" y="2681831"/>
            <a:ext cx="3870359" cy="2579609"/>
          </a:xfr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6444" y="301512"/>
            <a:ext cx="3281872" cy="21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61305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53940" y="5561072"/>
            <a:ext cx="8596668" cy="11268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/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otoczeniu zieleni-piękny plac zabaw czeka na dzieci	</a:t>
            </a:r>
            <a:b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Frajdy i przygód- co nie miara, gdy słoneczko pięknie świeci</a:t>
            </a:r>
            <a:r>
              <a:rPr lang="pl-PL" sz="2200" b="1" dirty="0">
                <a:solidFill>
                  <a:schemeClr val="tx1"/>
                </a:solidFill>
              </a:rPr>
              <a:t/>
            </a:r>
            <a:br>
              <a:rPr lang="pl-PL" sz="2200" b="1" dirty="0">
                <a:solidFill>
                  <a:schemeClr val="tx1"/>
                </a:solidFill>
              </a:rPr>
            </a:br>
            <a:endParaRPr lang="pl-PL" sz="2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2" y="362002"/>
            <a:ext cx="4802284" cy="3849779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06" y="2946047"/>
            <a:ext cx="4062444" cy="2910235"/>
          </a:xfr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36" y="128220"/>
            <a:ext cx="3353665" cy="251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xmlns="" id="{D2AE456E-C235-EF4E-3C4D-EFDD498D3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2" y="947737"/>
            <a:ext cx="4145756" cy="4962525"/>
          </a:xfr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D499DB74-E13A-857B-D4A7-A3813A49C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34" y="574679"/>
            <a:ext cx="4943475" cy="184785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8C0F686F-A0C2-9656-6F62-E73F2E347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9" y="2619377"/>
            <a:ext cx="5270497" cy="39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99" y="5791200"/>
            <a:ext cx="8285711" cy="89592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gdy za oknem chłód, śnieg i  jesienna plucha 	</a:t>
            </a:r>
            <a:b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nowoczesną salę gimnastyczną zapraszamy starszaka i malucha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84" y="1958110"/>
            <a:ext cx="4366443" cy="3630682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7" y="406400"/>
            <a:ext cx="5086252" cy="3814688"/>
          </a:xfrm>
        </p:spPr>
      </p:pic>
    </p:spTree>
    <p:extLst>
      <p:ext uri="{BB962C8B-B14F-4D97-AF65-F5344CB8AC3E}">
        <p14:creationId xmlns:p14="http://schemas.microsoft.com/office/powerpoint/2010/main" val="28260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A933482-2928-CDCC-8819-D573B121F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2" y="952499"/>
            <a:ext cx="6096000" cy="457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CE5AB31-2902-2043-A7EE-E64ECC6B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94" y="147641"/>
            <a:ext cx="3488531" cy="327606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A51C80C-500A-FC13-AA8A-2C447F765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27" y="3781421"/>
            <a:ext cx="2187773" cy="29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xmlns="" id="{4194E5B7-6819-D9E2-6353-160BA3041B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76" y="703767"/>
            <a:ext cx="4184650" cy="2033478"/>
          </a:xfr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22F21BFA-2237-E520-AF57-8C7352DE3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191958"/>
            <a:ext cx="6096000" cy="29622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D27DA5E-41B2-9B76-45C8-29DD3E1D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34" y="324475"/>
            <a:ext cx="3182138" cy="62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745" y="5749406"/>
            <a:ext cx="8285711" cy="868218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nas jest wesoło, kreatywnie, ciekawie	</a:t>
            </a:r>
            <a:b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Miło płynie tu dzieciom czas, na wesołej zabawie.</a:t>
            </a:r>
            <a:b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1F5629F3-2C13-5CFC-EA47-6DD3E76FBC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84" y="1422368"/>
            <a:ext cx="5636770" cy="4227577"/>
          </a:xfrm>
        </p:spPr>
      </p:pic>
    </p:spTree>
    <p:extLst>
      <p:ext uri="{BB962C8B-B14F-4D97-AF65-F5344CB8AC3E}">
        <p14:creationId xmlns:p14="http://schemas.microsoft.com/office/powerpoint/2010/main" val="3927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458162" y="5156790"/>
            <a:ext cx="8596668" cy="1570962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Miejskie nr 1 w Będzinie</a:t>
            </a:r>
          </a:p>
          <a:p>
            <a:pPr algn="ctr">
              <a:lnSpc>
                <a:spcPct val="160000"/>
              </a:lnSpc>
              <a:spcBef>
                <a:spcPts val="0"/>
              </a:spcBef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ul. Sportowa 1</a:t>
            </a:r>
          </a:p>
          <a:p>
            <a:pPr algn="ctr">
              <a:lnSpc>
                <a:spcPct val="160000"/>
              </a:lnSpc>
              <a:spcBef>
                <a:spcPts val="0"/>
              </a:spcBef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Tel: 32 267- 44 -48</a:t>
            </a:r>
          </a:p>
          <a:p>
            <a:pPr algn="ctr">
              <a:lnSpc>
                <a:spcPct val="160000"/>
              </a:lnSpc>
              <a:spcBef>
                <a:spcPts val="0"/>
              </a:spcBef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mail: pm1@pm1bedzin.hb.pl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7" y="108683"/>
            <a:ext cx="8236123" cy="4877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88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830">
        <p:split orient="vert"/>
      </p:transition>
    </mc:Choice>
    <mc:Fallback xmlns="">
      <p:transition spd="slow" advClick="0" advTm="1283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3035" y="4867564"/>
            <a:ext cx="8596668" cy="1320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Kolorowy budynek, nowe wyposażenie, zaciszna okolica		</a:t>
            </a:r>
            <a:b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Ucieszy zarówno przedszkolaka, jak i jego rodzica.</a:t>
            </a:r>
            <a:b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4" y="249382"/>
            <a:ext cx="3766489" cy="3249378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92" y="1071418"/>
            <a:ext cx="5533430" cy="3688052"/>
          </a:xfrm>
        </p:spPr>
      </p:pic>
    </p:spTree>
    <p:extLst>
      <p:ext uri="{BB962C8B-B14F-4D97-AF65-F5344CB8AC3E}">
        <p14:creationId xmlns:p14="http://schemas.microsoft.com/office/powerpoint/2010/main" val="40830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2181" y="5754254"/>
            <a:ext cx="8128693" cy="1103745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 zabaw są widne, przestronne, kolorowe</a:t>
            </a:r>
            <a:b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" y="302598"/>
            <a:ext cx="4562563" cy="304096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03" y="302599"/>
            <a:ext cx="4562561" cy="3040964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62" y="2432453"/>
            <a:ext cx="4580120" cy="34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982" y="6096231"/>
            <a:ext cx="8152938" cy="761769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miejsce na kącik tematyczny, zabawę dowolną i zabawy kołowe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63034" y="881194"/>
            <a:ext cx="4185623" cy="576262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28859" y="735911"/>
            <a:ext cx="4185618" cy="5762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EF7A116-8DE1-B65E-5B80-C51554B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56" y="2867683"/>
            <a:ext cx="2440803" cy="3254405"/>
          </a:xfrm>
          <a:prstGeom prst="rect">
            <a:avLst/>
          </a:prstGeom>
          <a:effectLst/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xmlns="" id="{AA17459B-D6F3-5E99-FC2D-609DEFAACE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65" y="919273"/>
            <a:ext cx="6346679" cy="4760008"/>
          </a:xfrm>
        </p:spPr>
      </p:pic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xmlns="" id="{9E5963A4-05FB-1BDC-2A63-B5DDD5F59E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50" y="0"/>
            <a:ext cx="3970411" cy="2977808"/>
          </a:xfrm>
        </p:spPr>
      </p:pic>
    </p:spTree>
    <p:extLst>
      <p:ext uri="{BB962C8B-B14F-4D97-AF65-F5344CB8AC3E}">
        <p14:creationId xmlns:p14="http://schemas.microsoft.com/office/powerpoint/2010/main" val="35294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E1FAB43-72C2-3607-402A-E2257F8FD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803236"/>
            <a:ext cx="6096000" cy="4572000"/>
          </a:xfrm>
          <a:prstGeom prst="rect">
            <a:avLst/>
          </a:prstGeo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A51DB04C-4DBB-4968-7E2B-8EE9CD5E1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1" y="166855"/>
            <a:ext cx="3551330" cy="2663497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E3A186DD-982B-6861-A3AE-45CD1C17B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95" y="3089236"/>
            <a:ext cx="4513263" cy="33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6" y="508000"/>
            <a:ext cx="8596668" cy="1320800"/>
          </a:xfrm>
        </p:spPr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58A7700-2C73-599D-FA5B-823F736B7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6" y="719666"/>
            <a:ext cx="4064000" cy="5418667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DDBE3304-BB00-7A06-F76D-8D0B937945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84" y="1488280"/>
            <a:ext cx="2911077" cy="3881437"/>
          </a:xfrm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xmlns="" id="{07B8FD08-5144-BC02-AEB0-5BF659510D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09" y="2028155"/>
            <a:ext cx="4183062" cy="3142206"/>
          </a:xfrm>
        </p:spPr>
      </p:pic>
    </p:spTree>
    <p:extLst>
      <p:ext uri="{BB962C8B-B14F-4D97-AF65-F5344CB8AC3E}">
        <p14:creationId xmlns:p14="http://schemas.microsoft.com/office/powerpoint/2010/main" val="33092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32B6F29-2618-F590-8CE1-5F64CFEF3A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00" y="205002"/>
            <a:ext cx="4183062" cy="3137296"/>
          </a:xfr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799A2562-801D-A9D0-CFF7-0839466BC7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7" t="-12520" r="2637" b="3843"/>
          <a:stretch/>
        </p:blipFill>
        <p:spPr>
          <a:xfrm>
            <a:off x="6096000" y="3515703"/>
            <a:ext cx="5783164" cy="2895812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A1900B44-D8EF-E4AC-914C-283B6FD78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44648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707" y="5928550"/>
            <a:ext cx="6162578" cy="72960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 gabinety tematyczne, kącik relaksacji </a:t>
            </a:r>
          </a:p>
        </p:txBody>
      </p:sp>
      <p:pic>
        <p:nvPicPr>
          <p:cNvPr id="27" name="Symbol zastępczy zawartości 2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17" y="350112"/>
            <a:ext cx="3026736" cy="2270052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84E91C-206F-A4B6-5C86-15654EC4E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94" y="509883"/>
            <a:ext cx="2633133" cy="541866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CEA0172-5FE7-CA33-94C1-B0B94A390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r="22004"/>
          <a:stretch/>
        </p:blipFill>
        <p:spPr>
          <a:xfrm>
            <a:off x="203707" y="199842"/>
            <a:ext cx="3633159" cy="29622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289504D-9E04-3974-2E49-730A2CBC1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73" y="2966275"/>
            <a:ext cx="6096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1.7|2"/>
</p:tagLst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309</TotalTime>
  <Words>78</Words>
  <Application>Microsoft Office PowerPoint</Application>
  <PresentationFormat>Panoramiczny</PresentationFormat>
  <Paragraphs>15</Paragraphs>
  <Slides>17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Faseta</vt:lpstr>
      <vt:lpstr>Prezentacja programu PowerPoint</vt:lpstr>
      <vt:lpstr>Prezentacja programu PowerPoint</vt:lpstr>
      <vt:lpstr>Kolorowy budynek, nowe wyposażenie, zaciszna okolica   Ucieszy zarówno przedszkolaka, jak i jego rodzica.  </vt:lpstr>
      <vt:lpstr> Sale zabaw są widne, przestronne, kolorowe </vt:lpstr>
      <vt:lpstr>Jest miejsce na kącik tematyczny, zabawę dowolną i zabawy kołowe </vt:lpstr>
      <vt:lpstr>Prezentacja programu PowerPoint</vt:lpstr>
      <vt:lpstr>Prezentacja programu PowerPoint</vt:lpstr>
      <vt:lpstr>Prezentacja programu PowerPoint</vt:lpstr>
      <vt:lpstr>Są gabinety tematyczne, kącik relaksacji </vt:lpstr>
      <vt:lpstr>Jest gabinet dla logopedy i sala rehabilitacji </vt:lpstr>
      <vt:lpstr>                  Nowoczesna kuchnia lśni czystością, kusi zapachami    zaplecza i sanitariaty-bez zarzutu, z nowoczesnymi sprzętami</vt:lpstr>
      <vt:lpstr> W otoczeniu zieleni-piękny plac zabaw czeka na dzieci  Frajdy i przygód- co nie miara, gdy słoneczko pięknie świeci </vt:lpstr>
      <vt:lpstr>Prezentacja programu PowerPoint</vt:lpstr>
      <vt:lpstr>A gdy za oknem chłód, śnieg i  jesienna plucha   Na nowoczesną salę gimnastyczną zapraszamy starszaka i malucha. </vt:lpstr>
      <vt:lpstr>Prezentacja programu PowerPoint</vt:lpstr>
      <vt:lpstr>Prezentacja programu PowerPoint</vt:lpstr>
      <vt:lpstr>U nas jest wesoło, kreatywnie, ciekawie  Miło płynie tu dzieciom czas, na wesołej zabawie.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Rafał C</dc:creator>
  <cp:lastModifiedBy>Packard Bell</cp:lastModifiedBy>
  <cp:revision>50</cp:revision>
  <dcterms:created xsi:type="dcterms:W3CDTF">2021-03-11T14:33:31Z</dcterms:created>
  <dcterms:modified xsi:type="dcterms:W3CDTF">2024-03-15T11:16:48Z</dcterms:modified>
</cp:coreProperties>
</file>