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A8E209-210C-F163-3196-BB84A9C1E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52A7EF2-8FAE-78AE-A0ED-0E4EEC6DAC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E1E01B-CD00-3F00-4808-46EACF6D9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E861-56BD-4F95-BF16-FACC8E1612D8}" type="datetimeFigureOut">
              <a:rPr lang="pl-PL" smtClean="0"/>
              <a:t>22.10.2023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273DA57-F0C3-E6BC-0B96-21820310E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7FFEA3-EF18-81A7-9926-E8D5AB950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9600-9927-494F-B7EE-A437639D3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4852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A07CB2-DD11-768D-6AA0-98B43CA17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ACF21B1-E117-3BAB-D5CF-CD10B855E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F8E9167-1115-976A-73FD-300EFB0FB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E861-56BD-4F95-BF16-FACC8E1612D8}" type="datetimeFigureOut">
              <a:rPr lang="pl-PL" smtClean="0"/>
              <a:t>22.10.2023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B9FDD51-5F3C-9CBD-B2F2-4DBA393CE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2B3EB3-3055-F823-C9C2-717EA2BD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9600-9927-494F-B7EE-A437639D3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307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17CE00F-FF78-A3DD-27C2-3D47CA5EAB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2E6351C-B329-39F2-4970-C149FE8BC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7891056-C814-E42C-EED5-238FDDDD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E861-56BD-4F95-BF16-FACC8E1612D8}" type="datetimeFigureOut">
              <a:rPr lang="pl-PL" smtClean="0"/>
              <a:t>22.10.2023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A5220C6-4D9F-37E6-DC54-0F92D3959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D941F86-04C1-78F4-33A1-23F52631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9600-9927-494F-B7EE-A437639D3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090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D5070E-1908-60D4-4D42-BE7FBA16B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D325C4-B34C-C500-02D5-976443011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63B0173-F334-5606-F7C5-39538F13F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E861-56BD-4F95-BF16-FACC8E1612D8}" type="datetimeFigureOut">
              <a:rPr lang="pl-PL" smtClean="0"/>
              <a:t>22.10.2023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6DAFF88-3D1D-7C3D-BB6F-542F5090E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9F6495-5161-5BBE-0734-816BFA5C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9600-9927-494F-B7EE-A437639D3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572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A953D8-0280-99A1-89B4-147675C5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C4B8155-5801-E0B0-FCFC-2D72E69EF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CE8DD10-6566-D853-EC8E-80B6FE5B3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E861-56BD-4F95-BF16-FACC8E1612D8}" type="datetimeFigureOut">
              <a:rPr lang="pl-PL" smtClean="0"/>
              <a:t>22.10.2023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166D3CB-0800-3B4C-BC12-0D2698E3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C081F4D-7A2C-6CB7-3004-BB2B244A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9600-9927-494F-B7EE-A437639D3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AE2EF6-B7BA-B0D2-DF92-E9E2041D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7F5B09-BFE4-DA46-0DA4-93B700235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5A102FA-0B56-D72E-6D0B-DA0FC9194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700913-0354-7EF8-EDB2-1EFFE0B3D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E861-56BD-4F95-BF16-FACC8E1612D8}" type="datetimeFigureOut">
              <a:rPr lang="pl-PL" smtClean="0"/>
              <a:t>22.10.2023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96865A3-F750-BA3E-2DE4-269DC98F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97A50DB-444B-CD01-1E13-87A9587B1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9600-9927-494F-B7EE-A437639D3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011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93D03F-3AA8-7985-7A5A-4B67E200D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A809423-9460-702C-CB55-101C63B0C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6B80B3A-15C3-4667-BDAC-63E5EF829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73CC859-21D9-ECB8-913F-F0813AB15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E8766CD-D271-2471-238F-ACB21387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68BF88B-832C-F6FE-AE40-25B952787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E861-56BD-4F95-BF16-FACC8E1612D8}" type="datetimeFigureOut">
              <a:rPr lang="pl-PL" smtClean="0"/>
              <a:t>22.10.2023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EDFF2C0-2238-737C-766A-453CABF90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92993FD-81A5-70CB-C81B-5C54ACDC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9600-9927-494F-B7EE-A437639D3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591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1E0CB6-D6F4-786B-55A0-42CED047B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019EE59-A8C1-937D-FF3C-90FCC57F6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E861-56BD-4F95-BF16-FACC8E1612D8}" type="datetimeFigureOut">
              <a:rPr lang="pl-PL" smtClean="0"/>
              <a:t>22.10.2023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A0D6AA9-7C12-DD8F-1DE1-7FE8D7F1F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36401AF-B632-91D4-6035-FB8E48A3E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9600-9927-494F-B7EE-A437639D3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199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51CE435-1FB1-9160-20DB-BAF88915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E861-56BD-4F95-BF16-FACC8E1612D8}" type="datetimeFigureOut">
              <a:rPr lang="pl-PL" smtClean="0"/>
              <a:t>22.10.2023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DD8AFB1-048C-A61B-1B19-3413FCFFB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ADCA0FA-7ADD-D334-4DF9-878EB3347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9600-9927-494F-B7EE-A437639D3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0317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9624F4-03E8-611D-7D5F-4DDA4273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D8CAB1-EB98-FC59-F974-04D1283A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A65641C-0CEE-87EC-2207-286EB8F9A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032E673-2110-3854-8DA2-E73DD92F9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E861-56BD-4F95-BF16-FACC8E1612D8}" type="datetimeFigureOut">
              <a:rPr lang="pl-PL" smtClean="0"/>
              <a:t>22.10.2023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7DD4757-CC93-D9B0-44F8-D9170F493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DA72A0E-A7E2-FA34-4493-CEAA2754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9600-9927-494F-B7EE-A437639D3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4947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61A6AB-4422-1A7C-1E7A-2A25A21B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C698DC0-1330-2824-1685-D5DB62AB8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4D89CB1-143C-AFCE-A4D2-8CA8CE04A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C5FCE58-02D8-E830-3D83-30E2B9BD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E861-56BD-4F95-BF16-FACC8E1612D8}" type="datetimeFigureOut">
              <a:rPr lang="pl-PL" smtClean="0"/>
              <a:t>22.10.2023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E488D00-3359-1AA2-126F-A0639328C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CC4BAFA-86FE-5A1C-E79D-AF5B64523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9600-9927-494F-B7EE-A437639D3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808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42BB924-BE64-1BED-B368-C28DBEBFF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144E5DB-F0BF-C366-C6A7-90F0BCFCD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148947-3DA2-18EF-55A3-7D9560A5C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1E861-56BD-4F95-BF16-FACC8E1612D8}" type="datetimeFigureOut">
              <a:rPr lang="pl-PL" smtClean="0"/>
              <a:t>22.10.2023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928DED3-4D9E-370E-3EAB-9C7FF6571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BF1545-4484-E1C3-263C-A03D67012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29600-9927-494F-B7EE-A437639D3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446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78760A-4263-8A7F-ECA1-C88C6C623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3391" y="318052"/>
            <a:ext cx="8945217" cy="1759226"/>
          </a:xfrm>
          <a:gradFill>
            <a:gsLst>
              <a:gs pos="30000">
                <a:schemeClr val="accent2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pl-PL" dirty="0"/>
              <a:t>PREZENTACJA-MOJA BIBLIOTECZKA DOMOWA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796C844-1CAF-7B04-E670-C591920D3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2703">
            <a:off x="381750" y="2800897"/>
            <a:ext cx="4502334" cy="283641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524D6DB-3A15-3A41-6716-2CDE946EA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3845">
            <a:off x="6231819" y="3092917"/>
            <a:ext cx="5441758" cy="245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1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4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0548C7E4-897A-1639-CD39-D07EA2AEE8DF}"/>
              </a:ext>
            </a:extLst>
          </p:cNvPr>
          <p:cNvSpPr txBox="1"/>
          <p:nvPr/>
        </p:nvSpPr>
        <p:spPr>
          <a:xfrm>
            <a:off x="1524000" y="238540"/>
            <a:ext cx="9090991" cy="193899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pl-PL" sz="6000" dirty="0"/>
              <a:t>ULUBIONE GATUNKI LITERACKIE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2282B79-47A0-4BE4-8EB0-1768704BFD0F}"/>
              </a:ext>
            </a:extLst>
          </p:cNvPr>
          <p:cNvSpPr txBox="1"/>
          <p:nvPr/>
        </p:nvSpPr>
        <p:spPr>
          <a:xfrm>
            <a:off x="1895059" y="2403052"/>
            <a:ext cx="10243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Moim ulubiony gatunkiem literackim są książki przygodowe.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7806E04-FFFD-A656-E826-3C592162B63F}"/>
              </a:ext>
            </a:extLst>
          </p:cNvPr>
          <p:cNvSpPr txBox="1"/>
          <p:nvPr/>
        </p:nvSpPr>
        <p:spPr>
          <a:xfrm>
            <a:off x="1749286" y="3066895"/>
            <a:ext cx="8547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Polecam także książki detektywistyczne ze zwierzętami w roli głównej.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C5DE721-B244-439E-4B0A-64AF8E38D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331">
            <a:off x="439019" y="3870605"/>
            <a:ext cx="3477567" cy="196306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AC3171D-F7FA-306F-1459-0085860B8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417">
            <a:off x="7461497" y="3798412"/>
            <a:ext cx="4196930" cy="217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2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2AF395-4D34-D4C4-C53D-A553B28DC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67" y="365125"/>
            <a:ext cx="10515600" cy="1325563"/>
          </a:xfrm>
          <a:gradFill>
            <a:gsLst>
              <a:gs pos="31000">
                <a:schemeClr val="accent6">
                  <a:lumMod val="60000"/>
                  <a:lumOff val="40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/>
              <a:t>ULUBIONA SERIA LITERACKA-1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501A24F-82D5-D26C-9A33-E79C83DA221F}"/>
              </a:ext>
            </a:extLst>
          </p:cNvPr>
          <p:cNvSpPr txBox="1"/>
          <p:nvPr/>
        </p:nvSpPr>
        <p:spPr>
          <a:xfrm>
            <a:off x="2623930" y="2130167"/>
            <a:ext cx="1016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Moją ulubioną serią literacką są </a:t>
            </a:r>
            <a:r>
              <a:rPr lang="pl-PL" sz="2800" u="sng" dirty="0"/>
              <a:t>Wojownicy.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B848B54-4253-6EE9-FB67-BE3EF774892A}"/>
              </a:ext>
            </a:extLst>
          </p:cNvPr>
          <p:cNvSpPr txBox="1"/>
          <p:nvPr/>
        </p:nvSpPr>
        <p:spPr>
          <a:xfrm>
            <a:off x="119269" y="3018374"/>
            <a:ext cx="6493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Jest to seria opowiadająca o życiu leśnych kotów, które muszą się zmierzyć z ludźmi, zdradami, wojnami i wszelakimi problemami. Nie brakuje w niej wzruszających momentów.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B873537-2033-1897-DB46-2D462F10C87C}"/>
              </a:ext>
            </a:extLst>
          </p:cNvPr>
          <p:cNvSpPr txBox="1"/>
          <p:nvPr/>
        </p:nvSpPr>
        <p:spPr>
          <a:xfrm>
            <a:off x="838200" y="4781707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Jeśli lubisz książki przygodowe o zwierzętach to jest to seria dla Ciebie. Polecam ją z całego serca.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E1EC36F-9F75-844D-CF72-7DFE53A70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45" y="2806750"/>
            <a:ext cx="3399797" cy="153226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48B47E0-9248-1A9D-3275-A4BB52F2F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1" y="4923215"/>
            <a:ext cx="3399796" cy="156966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956BF2B-ADB5-627B-DB2E-F8F780C0E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67" y="4195044"/>
            <a:ext cx="1616035" cy="246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9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6C76B1-2C2A-308F-006D-EE0540697046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pl-PL" dirty="0"/>
              <a:t>ULUBIONA SERIA LITERACKA-2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3B6809F-F055-B603-BF97-32A6E2C8FB08}"/>
              </a:ext>
            </a:extLst>
          </p:cNvPr>
          <p:cNvSpPr txBox="1"/>
          <p:nvPr/>
        </p:nvSpPr>
        <p:spPr>
          <a:xfrm>
            <a:off x="1616765" y="1966912"/>
            <a:ext cx="9568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Moją drugą ulubioną serią literacką jest </a:t>
            </a:r>
            <a:r>
              <a:rPr lang="pl-PL" sz="2800" u="sng" dirty="0"/>
              <a:t>Bella i Sebastian.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5C48703-3328-30BA-5931-48A83D68E384}"/>
              </a:ext>
            </a:extLst>
          </p:cNvPr>
          <p:cNvSpPr txBox="1"/>
          <p:nvPr/>
        </p:nvSpPr>
        <p:spPr>
          <a:xfrm>
            <a:off x="357809" y="2994991"/>
            <a:ext cx="3975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Ta seria opowiada o zmaganiach chłopca imieniem Sebastian, jego dziadka oraz przybranej siostry. Akcja książki dzieje się w czasach okupacji niemieckiej w południowo-wschodnich francuskich Alpach.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8B526DD-45D6-D964-ED02-070A060C4820}"/>
              </a:ext>
            </a:extLst>
          </p:cNvPr>
          <p:cNvSpPr txBox="1"/>
          <p:nvPr/>
        </p:nvSpPr>
        <p:spPr>
          <a:xfrm>
            <a:off x="8809382" y="2776295"/>
            <a:ext cx="27995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Jeśli lubisz książki pełne emocji i przyjaźni ludzi ze zwierzęciem to jest to seria dla Ciebie. Ta seria nie jednej osobie skruszy serce.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061AD57-8CCC-C231-CD1E-20A1B63FC2F7}"/>
              </a:ext>
            </a:extLst>
          </p:cNvPr>
          <p:cNvSpPr txBox="1"/>
          <p:nvPr/>
        </p:nvSpPr>
        <p:spPr>
          <a:xfrm>
            <a:off x="5074675" y="6061988"/>
            <a:ext cx="27995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(posiadam tylko 2 i 3 część, gdyż pierwszą wypożyczyłem w bibliotece)</a:t>
            </a:r>
          </a:p>
        </p:txBody>
      </p:sp>
      <p:pic>
        <p:nvPicPr>
          <p:cNvPr id="3074" name="Picture 2" descr="Bella i Sebastian (2013) - Filmweb">
            <a:extLst>
              <a:ext uri="{FF2B5EF4-FFF2-40B4-BE49-F238E27FC236}">
                <a16:creationId xmlns:a16="http://schemas.microsoft.com/office/drawing/2014/main" id="{F29AC477-BC76-713E-6650-4E3C09C7E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393" y="2856070"/>
            <a:ext cx="1770564" cy="302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0CDB788-F42A-B6E9-9FDF-B0B41400B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044" y="2853773"/>
            <a:ext cx="2497827" cy="302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1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0CB271-C9B8-19BF-51B4-EE9019608F65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58000">
                <a:schemeClr val="accent4">
                  <a:lumMod val="75000"/>
                </a:schemeClr>
              </a:gs>
              <a:gs pos="9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/>
              <a:t>ULUBIONA SERIA LITERACKA-3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B1C3CE0-4413-DE3A-C81F-834DE40B1B6F}"/>
              </a:ext>
            </a:extLst>
          </p:cNvPr>
          <p:cNvSpPr txBox="1"/>
          <p:nvPr/>
        </p:nvSpPr>
        <p:spPr>
          <a:xfrm>
            <a:off x="1524001" y="1948070"/>
            <a:ext cx="8322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Moją trzecią ulubioną serią literacką są </a:t>
            </a:r>
            <a:r>
              <a:rPr lang="pl-PL" sz="2800" u="sng" dirty="0"/>
              <a:t>książki Marcina Pałasza o psie Elfie.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04CFF04-747D-490A-23AF-5E2082FC06F4}"/>
              </a:ext>
            </a:extLst>
          </p:cNvPr>
          <p:cNvSpPr txBox="1"/>
          <p:nvPr/>
        </p:nvSpPr>
        <p:spPr>
          <a:xfrm>
            <a:off x="324679" y="2902177"/>
            <a:ext cx="23986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Są to książki o ciekawskim psie, który rozwiązuje zagadki kryminalne. Jest to seria opowiedziana z perspektywy człowieka i… psa!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3320168-E8CE-6435-BDBF-17C4535A6470}"/>
              </a:ext>
            </a:extLst>
          </p:cNvPr>
          <p:cNvSpPr txBox="1"/>
          <p:nvPr/>
        </p:nvSpPr>
        <p:spPr>
          <a:xfrm>
            <a:off x="9910971" y="2703016"/>
            <a:ext cx="22694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Jest to spełnienie marzeń dla czytelnika: kryminał, ciekawe i paranormalne przygody, a wszystko opowiedziane z humorem.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D733395-C46C-C1F2-2943-4D2EABC26F02}"/>
              </a:ext>
            </a:extLst>
          </p:cNvPr>
          <p:cNvSpPr txBox="1"/>
          <p:nvPr/>
        </p:nvSpPr>
        <p:spPr>
          <a:xfrm>
            <a:off x="3846861" y="6072335"/>
            <a:ext cx="3581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*</a:t>
            </a:r>
            <a:r>
              <a:rPr lang="pl-PL" sz="1100" dirty="0"/>
              <a:t>wszystkie książki wypożyczyłem więc nie ma ich na moich półkach</a:t>
            </a:r>
            <a:r>
              <a:rPr lang="pl-PL" dirty="0"/>
              <a:t>*</a:t>
            </a:r>
          </a:p>
        </p:txBody>
      </p:sp>
      <p:pic>
        <p:nvPicPr>
          <p:cNvPr id="2050" name="Picture 2" descr="Sposób na Elfa - Marcin Pałasz | Książka w Lubimyczytac.pl ...">
            <a:extLst>
              <a:ext uri="{FF2B5EF4-FFF2-40B4-BE49-F238E27FC236}">
                <a16:creationId xmlns:a16="http://schemas.microsoft.com/office/drawing/2014/main" id="{F71D3CD8-D993-E6B0-7B57-4801C8E87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66" y="3237391"/>
            <a:ext cx="89535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fie, gdzie jesteś?! - Marcin Pałasz | Książka w Lubimyczytac.pl - Opinie,  oceny, ceny">
            <a:extLst>
              <a:ext uri="{FF2B5EF4-FFF2-40B4-BE49-F238E27FC236}">
                <a16:creationId xmlns:a16="http://schemas.microsoft.com/office/drawing/2014/main" id="{FF4B5FC7-D81F-353F-1CDF-E16F15AB8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560" y="3232627"/>
            <a:ext cx="897546" cy="127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lf Wszechmogący - Ceny i opinie - Ceneo.pl">
            <a:extLst>
              <a:ext uri="{FF2B5EF4-FFF2-40B4-BE49-F238E27FC236}">
                <a16:creationId xmlns:a16="http://schemas.microsoft.com/office/drawing/2014/main" id="{A158ED7F-FF07-7EA2-206F-71239F79A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917" y="3240958"/>
            <a:ext cx="895351" cy="127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lf i dom strachów - Marcin Pałasz | Książka w Lubimyczytac.pl - Opinie,  oceny, ceny">
            <a:extLst>
              <a:ext uri="{FF2B5EF4-FFF2-40B4-BE49-F238E27FC236}">
                <a16:creationId xmlns:a16="http://schemas.microsoft.com/office/drawing/2014/main" id="{7C440438-FB96-C18C-7129-4604CFE48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18" y="4650100"/>
            <a:ext cx="895351" cy="127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lf i pierwsza Gwiazdka - Marcin Pałasz | Książka w Lubimyczytac.pl -  Opinie, oceny, ceny">
            <a:extLst>
              <a:ext uri="{FF2B5EF4-FFF2-40B4-BE49-F238E27FC236}">
                <a16:creationId xmlns:a16="http://schemas.microsoft.com/office/drawing/2014/main" id="{D5F5DE09-1B84-949E-52BD-0772C2CA7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476" y="4650100"/>
            <a:ext cx="895351" cy="127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7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50"/>
                            </p:stCondLst>
                            <p:childTnLst>
                              <p:par>
                                <p:cTn id="21" presetID="15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25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750"/>
                            </p:stCondLst>
                            <p:childTnLst>
                              <p:par>
                                <p:cTn id="45" presetID="3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425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750"/>
                            </p:stCondLst>
                            <p:childTnLst>
                              <p:par>
                                <p:cTn id="56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250"/>
                            </p:stCondLst>
                            <p:childTnLst>
                              <p:par>
                                <p:cTn id="62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78B8FD-3F86-214B-2926-4FC0090690B7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pl-PL" dirty="0"/>
              <a:t>KSIĄŻKI GODNE POLECENIA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9FCDF2E-F31E-E3DD-213F-A0449E82F385}"/>
              </a:ext>
            </a:extLst>
          </p:cNvPr>
          <p:cNvSpPr txBox="1"/>
          <p:nvPr/>
        </p:nvSpPr>
        <p:spPr>
          <a:xfrm>
            <a:off x="838200" y="1956640"/>
            <a:ext cx="10717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Z pewnością polecam książki „Historia Buddy*ego” i „Historia Rolly*ego” Blake*a Morgana.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3D68D1B-41EA-98F4-6F29-C58A029844CB}"/>
              </a:ext>
            </a:extLst>
          </p:cNvPr>
          <p:cNvSpPr txBox="1"/>
          <p:nvPr/>
        </p:nvSpPr>
        <p:spPr>
          <a:xfrm>
            <a:off x="477079" y="2814142"/>
            <a:ext cx="19348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Są to książki pełne emocji i przyjaźni człowieka z psem, a raczej psa z człowiekiem. W dodatku są opowiedziane… oczami psa!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B4B17AC-0D71-7085-5CAF-B7FD223AC539}"/>
              </a:ext>
            </a:extLst>
          </p:cNvPr>
          <p:cNvSpPr txBox="1"/>
          <p:nvPr/>
        </p:nvSpPr>
        <p:spPr>
          <a:xfrm>
            <a:off x="8998226" y="3066841"/>
            <a:ext cx="21468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Jeśli lubisz książki pełne emocji, o przyjaźni człowieka ze zwierzęciem to są to książki dla Ciebie.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F2AFC12-1DCD-5AE1-83C6-86CF95528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05" y="3053589"/>
            <a:ext cx="2959067" cy="32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4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25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B6A6C4-EDC2-E300-E915-42B5033E6527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pl-PL" dirty="0"/>
              <a:t>ATLASY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DB57776-C7D0-62D8-789D-30B73C7746DD}"/>
              </a:ext>
            </a:extLst>
          </p:cNvPr>
          <p:cNvSpPr txBox="1"/>
          <p:nvPr/>
        </p:nvSpPr>
        <p:spPr>
          <a:xfrm>
            <a:off x="940904" y="2014330"/>
            <a:ext cx="10164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W mojej kolekcji znajduje się także dużo atlasów. Chciałbym przedstawić moje ulubione.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5883A6D-19B0-B235-3AB0-D4356A2EF59E}"/>
              </a:ext>
            </a:extLst>
          </p:cNvPr>
          <p:cNvSpPr txBox="1"/>
          <p:nvPr/>
        </p:nvSpPr>
        <p:spPr>
          <a:xfrm>
            <a:off x="238539" y="3105834"/>
            <a:ext cx="176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100 cudów przyrody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1D6EEBF-7529-102E-1543-B4FF572349AC}"/>
              </a:ext>
            </a:extLst>
          </p:cNvPr>
          <p:cNvSpPr txBox="1"/>
          <p:nvPr/>
        </p:nvSpPr>
        <p:spPr>
          <a:xfrm>
            <a:off x="2385391" y="3105830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Atlas ryb akwariowych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4361629-4425-DE24-992D-0D4544FA19F9}"/>
              </a:ext>
            </a:extLst>
          </p:cNvPr>
          <p:cNvSpPr txBox="1"/>
          <p:nvPr/>
        </p:nvSpPr>
        <p:spPr>
          <a:xfrm>
            <a:off x="4618382" y="3105830"/>
            <a:ext cx="2809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Księga wiedzy w pytaniach i odpowiedziach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C492B3-D97B-D52C-7D07-5F15BB929E48}"/>
              </a:ext>
            </a:extLst>
          </p:cNvPr>
          <p:cNvSpPr txBox="1"/>
          <p:nvPr/>
        </p:nvSpPr>
        <p:spPr>
          <a:xfrm>
            <a:off x="7845291" y="3105830"/>
            <a:ext cx="2968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Atlas Polskich parków narodowych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1DE6B6B-C94D-9DE7-DDD3-5E2EA5F7F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1983" y="4339376"/>
            <a:ext cx="2936977" cy="176253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FBDCF7B-2676-7FB5-E2C8-3A4F917F2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5847" y="4520758"/>
            <a:ext cx="2936976" cy="139977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7E8A971-1130-B317-31A9-3387D4AB1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2034" y="4520760"/>
            <a:ext cx="2936973" cy="139977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BDE09E2-E445-A96C-F530-5D51113802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21" y="3752161"/>
            <a:ext cx="1762540" cy="293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3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750"/>
                            </p:stCondLst>
                            <p:childTnLst>
                              <p:par>
                                <p:cTn id="50" presetID="1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25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2CEC46-DF19-F29F-4C48-25E5709A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621"/>
            <a:ext cx="10515600" cy="1325563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pl-PL" dirty="0"/>
              <a:t>MOJA BIBLIOTECZKA DOMOWA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8792F41-6345-A2D2-437F-2B0A520A630A}"/>
              </a:ext>
            </a:extLst>
          </p:cNvPr>
          <p:cNvSpPr txBox="1"/>
          <p:nvPr/>
        </p:nvSpPr>
        <p:spPr>
          <a:xfrm>
            <a:off x="3220277" y="6211669"/>
            <a:ext cx="6135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*W mojej bibliotece znajduje się także dużo innych książek niż te, które przedstawiłem*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2FEF399-B6CC-40F1-65D7-45500E35B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79" y="1883494"/>
            <a:ext cx="7278841" cy="41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1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F9A3CDBC-2C16-8402-8806-28733F4F6B89}"/>
              </a:ext>
            </a:extLst>
          </p:cNvPr>
          <p:cNvSpPr txBox="1"/>
          <p:nvPr/>
        </p:nvSpPr>
        <p:spPr>
          <a:xfrm>
            <a:off x="5864087" y="3812546"/>
            <a:ext cx="7288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solidFill>
                  <a:srgbClr val="FF0000"/>
                </a:solidFill>
              </a:rPr>
              <a:t>DZIĘKUJĘ ZA UWAGĘ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252E170-A244-FA5A-E1FE-DC206701E4C5}"/>
              </a:ext>
            </a:extLst>
          </p:cNvPr>
          <p:cNvSpPr txBox="1"/>
          <p:nvPr/>
        </p:nvSpPr>
        <p:spPr>
          <a:xfrm>
            <a:off x="8441635" y="4956313"/>
            <a:ext cx="3458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FF0000"/>
                </a:solidFill>
              </a:rPr>
              <a:t>Jakub Andrzejczyk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959BF93-F38A-4DE4-A0C2-B7A9885C115A}"/>
              </a:ext>
            </a:extLst>
          </p:cNvPr>
          <p:cNvSpPr txBox="1"/>
          <p:nvPr/>
        </p:nvSpPr>
        <p:spPr>
          <a:xfrm>
            <a:off x="9349409" y="5397188"/>
            <a:ext cx="821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FF0000"/>
                </a:solidFill>
              </a:rPr>
              <a:t>Kl.V</a:t>
            </a:r>
          </a:p>
        </p:txBody>
      </p:sp>
    </p:spTree>
    <p:extLst>
      <p:ext uri="{BB962C8B-B14F-4D97-AF65-F5344CB8AC3E}">
        <p14:creationId xmlns:p14="http://schemas.microsoft.com/office/powerpoint/2010/main" val="298183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278</TotalTime>
  <Words>360</Words>
  <Application>Microsoft Office PowerPoint</Application>
  <PresentationFormat>Panoramiczny</PresentationFormat>
  <Paragraphs>33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Motyw pakietu Office</vt:lpstr>
      <vt:lpstr>PREZENTACJA-MOJA BIBLIOTECZKA DOMOWA</vt:lpstr>
      <vt:lpstr>Prezentacja programu PowerPoint</vt:lpstr>
      <vt:lpstr>ULUBIONA SERIA LITERACKA-1 </vt:lpstr>
      <vt:lpstr>ULUBIONA SERIA LITERACKA-2</vt:lpstr>
      <vt:lpstr>ULUBIONA SERIA LITERACKA-3</vt:lpstr>
      <vt:lpstr>KSIĄŻKI GODNE POLECENIA</vt:lpstr>
      <vt:lpstr>ATLASY</vt:lpstr>
      <vt:lpstr>MOJA BIBLIOTECZKA DOMOWA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PREZENTACJA-MOJA BIBLIOTECZKA DOMOWA</dc:title>
  <dc:creator>k.andrzejczyk87@gmail.com</dc:creator>
  <cp:lastModifiedBy>k.andrzejczyk87@gmail.com</cp:lastModifiedBy>
  <cp:revision>5</cp:revision>
  <dcterms:created xsi:type="dcterms:W3CDTF">2023-10-14T11:53:49Z</dcterms:created>
  <dcterms:modified xsi:type="dcterms:W3CDTF">2023-10-22T18:23:37Z</dcterms:modified>
</cp:coreProperties>
</file>