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55" d="100"/>
          <a:sy n="55" d="100"/>
        </p:scale>
        <p:origin x="-725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jeli sro" userId="9b1d3f2bb247d7c2" providerId="LiveId" clId="{83297ABB-3C19-4ECE-90A1-0D71BA35C35E}"/>
    <pc:docChg chg="custSel addSld modSld">
      <pc:chgData name="rjeli sro" userId="9b1d3f2bb247d7c2" providerId="LiveId" clId="{83297ABB-3C19-4ECE-90A1-0D71BA35C35E}" dt="2024-03-07T15:41:28.342" v="527" actId="122"/>
      <pc:docMkLst>
        <pc:docMk/>
      </pc:docMkLst>
      <pc:sldChg chg="modSp mod">
        <pc:chgData name="rjeli sro" userId="9b1d3f2bb247d7c2" providerId="LiveId" clId="{83297ABB-3C19-4ECE-90A1-0D71BA35C35E}" dt="2024-03-07T15:28:31.043" v="364" actId="14100"/>
        <pc:sldMkLst>
          <pc:docMk/>
          <pc:sldMk cId="3122891922" sldId="256"/>
        </pc:sldMkLst>
        <pc:spChg chg="mod">
          <ac:chgData name="rjeli sro" userId="9b1d3f2bb247d7c2" providerId="LiveId" clId="{83297ABB-3C19-4ECE-90A1-0D71BA35C35E}" dt="2024-03-07T15:28:31.043" v="364" actId="14100"/>
          <ac:spMkLst>
            <pc:docMk/>
            <pc:sldMk cId="3122891922" sldId="256"/>
            <ac:spMk id="2" creationId="{607FB747-2FF9-4E63-ACEF-16D162464D61}"/>
          </ac:spMkLst>
        </pc:spChg>
        <pc:spChg chg="mod">
          <ac:chgData name="rjeli sro" userId="9b1d3f2bb247d7c2" providerId="LiveId" clId="{83297ABB-3C19-4ECE-90A1-0D71BA35C35E}" dt="2024-03-07T15:28:17.373" v="363"/>
          <ac:spMkLst>
            <pc:docMk/>
            <pc:sldMk cId="3122891922" sldId="256"/>
            <ac:spMk id="3" creationId="{1DE834D5-16EB-2EB8-F4B8-52A7EDFE9F78}"/>
          </ac:spMkLst>
        </pc:spChg>
        <pc:picChg chg="mod">
          <ac:chgData name="rjeli sro" userId="9b1d3f2bb247d7c2" providerId="LiveId" clId="{83297ABB-3C19-4ECE-90A1-0D71BA35C35E}" dt="2024-03-07T15:27:32.786" v="362" actId="14100"/>
          <ac:picMkLst>
            <pc:docMk/>
            <pc:sldMk cId="3122891922" sldId="256"/>
            <ac:picMk id="4" creationId="{02C532CC-B069-596D-83CE-6C63E79D747B}"/>
          </ac:picMkLst>
        </pc:picChg>
        <pc:picChg chg="mod">
          <ac:chgData name="rjeli sro" userId="9b1d3f2bb247d7c2" providerId="LiveId" clId="{83297ABB-3C19-4ECE-90A1-0D71BA35C35E}" dt="2024-03-07T15:26:14.817" v="344" actId="14100"/>
          <ac:picMkLst>
            <pc:docMk/>
            <pc:sldMk cId="3122891922" sldId="256"/>
            <ac:picMk id="5" creationId="{AF1ABADA-2B22-575A-BAB4-49BBCC7A051B}"/>
          </ac:picMkLst>
        </pc:picChg>
        <pc:picChg chg="mod">
          <ac:chgData name="rjeli sro" userId="9b1d3f2bb247d7c2" providerId="LiveId" clId="{83297ABB-3C19-4ECE-90A1-0D71BA35C35E}" dt="2024-03-07T15:27:28.127" v="361" actId="1076"/>
          <ac:picMkLst>
            <pc:docMk/>
            <pc:sldMk cId="3122891922" sldId="256"/>
            <ac:picMk id="6" creationId="{B66CA7A6-9C59-3827-C9FF-CF22BB670492}"/>
          </ac:picMkLst>
        </pc:picChg>
      </pc:sldChg>
      <pc:sldChg chg="addSp delSp modSp new mod">
        <pc:chgData name="rjeli sro" userId="9b1d3f2bb247d7c2" providerId="LiveId" clId="{83297ABB-3C19-4ECE-90A1-0D71BA35C35E}" dt="2024-03-07T15:41:28.342" v="527" actId="122"/>
        <pc:sldMkLst>
          <pc:docMk/>
          <pc:sldMk cId="3505233169" sldId="257"/>
        </pc:sldMkLst>
        <pc:spChg chg="mod">
          <ac:chgData name="rjeli sro" userId="9b1d3f2bb247d7c2" providerId="LiveId" clId="{83297ABB-3C19-4ECE-90A1-0D71BA35C35E}" dt="2024-03-07T15:28:17.373" v="363"/>
          <ac:spMkLst>
            <pc:docMk/>
            <pc:sldMk cId="3505233169" sldId="257"/>
            <ac:spMk id="2" creationId="{032A7D33-A7D0-49B9-77CA-41989512393E}"/>
          </ac:spMkLst>
        </pc:spChg>
        <pc:spChg chg="del">
          <ac:chgData name="rjeli sro" userId="9b1d3f2bb247d7c2" providerId="LiveId" clId="{83297ABB-3C19-4ECE-90A1-0D71BA35C35E}" dt="2024-03-07T14:41:37.945" v="20"/>
          <ac:spMkLst>
            <pc:docMk/>
            <pc:sldMk cId="3505233169" sldId="257"/>
            <ac:spMk id="3" creationId="{785C2D54-D0AD-31B5-BD26-A9AE88B6676C}"/>
          </ac:spMkLst>
        </pc:spChg>
        <pc:graphicFrameChg chg="add mod modGraphic">
          <ac:chgData name="rjeli sro" userId="9b1d3f2bb247d7c2" providerId="LiveId" clId="{83297ABB-3C19-4ECE-90A1-0D71BA35C35E}" dt="2024-03-07T15:35:28.746" v="442" actId="20577"/>
          <ac:graphicFrameMkLst>
            <pc:docMk/>
            <pc:sldMk cId="3505233169" sldId="257"/>
            <ac:graphicFrameMk id="3" creationId="{967230C8-7E9D-AA6D-68B1-074E06CF9382}"/>
          </ac:graphicFrameMkLst>
        </pc:graphicFrameChg>
        <pc:graphicFrameChg chg="add mod modGraphic">
          <ac:chgData name="rjeli sro" userId="9b1d3f2bb247d7c2" providerId="LiveId" clId="{83297ABB-3C19-4ECE-90A1-0D71BA35C35E}" dt="2024-03-07T15:37:13.349" v="463" actId="14100"/>
          <ac:graphicFrameMkLst>
            <pc:docMk/>
            <pc:sldMk cId="3505233169" sldId="257"/>
            <ac:graphicFrameMk id="9" creationId="{16A3F7E7-1A9E-4D93-6F2F-844BFBAF5A80}"/>
          </ac:graphicFrameMkLst>
        </pc:graphicFrameChg>
        <pc:graphicFrameChg chg="add mod modGraphic">
          <ac:chgData name="rjeli sro" userId="9b1d3f2bb247d7c2" providerId="LiveId" clId="{83297ABB-3C19-4ECE-90A1-0D71BA35C35E}" dt="2024-03-07T15:39:08.915" v="493" actId="122"/>
          <ac:graphicFrameMkLst>
            <pc:docMk/>
            <pc:sldMk cId="3505233169" sldId="257"/>
            <ac:graphicFrameMk id="10" creationId="{AF759523-F4F0-BD38-EDC4-432E79E67581}"/>
          </ac:graphicFrameMkLst>
        </pc:graphicFrameChg>
        <pc:graphicFrameChg chg="add mod modGraphic">
          <ac:chgData name="rjeli sro" userId="9b1d3f2bb247d7c2" providerId="LiveId" clId="{83297ABB-3C19-4ECE-90A1-0D71BA35C35E}" dt="2024-03-07T15:40:19.043" v="504" actId="122"/>
          <ac:graphicFrameMkLst>
            <pc:docMk/>
            <pc:sldMk cId="3505233169" sldId="257"/>
            <ac:graphicFrameMk id="11" creationId="{1AD0C209-CFAD-DA15-5ABC-F88934328DE2}"/>
          </ac:graphicFrameMkLst>
        </pc:graphicFrameChg>
        <pc:graphicFrameChg chg="add mod modGraphic">
          <ac:chgData name="rjeli sro" userId="9b1d3f2bb247d7c2" providerId="LiveId" clId="{83297ABB-3C19-4ECE-90A1-0D71BA35C35E}" dt="2024-03-07T15:41:28.342" v="527" actId="122"/>
          <ac:graphicFrameMkLst>
            <pc:docMk/>
            <pc:sldMk cId="3505233169" sldId="257"/>
            <ac:graphicFrameMk id="12" creationId="{8200EC71-4BBD-BFFA-7C48-8147811BF5E4}"/>
          </ac:graphicFrameMkLst>
        </pc:graphicFrameChg>
        <pc:picChg chg="add mod">
          <ac:chgData name="rjeli sro" userId="9b1d3f2bb247d7c2" providerId="LiveId" clId="{83297ABB-3C19-4ECE-90A1-0D71BA35C35E}" dt="2024-03-07T14:46:40.819" v="41" actId="1076"/>
          <ac:picMkLst>
            <pc:docMk/>
            <pc:sldMk cId="3505233169" sldId="257"/>
            <ac:picMk id="4" creationId="{7580C49A-01D2-2E49-7659-03348E234646}"/>
          </ac:picMkLst>
        </pc:picChg>
        <pc:picChg chg="add mod">
          <ac:chgData name="rjeli sro" userId="9b1d3f2bb247d7c2" providerId="LiveId" clId="{83297ABB-3C19-4ECE-90A1-0D71BA35C35E}" dt="2024-03-07T15:31:32.649" v="381" actId="1076"/>
          <ac:picMkLst>
            <pc:docMk/>
            <pc:sldMk cId="3505233169" sldId="257"/>
            <ac:picMk id="5" creationId="{61FE280A-9008-F39D-1DE9-D912E5111425}"/>
          </ac:picMkLst>
        </pc:picChg>
        <pc:picChg chg="add mod">
          <ac:chgData name="rjeli sro" userId="9b1d3f2bb247d7c2" providerId="LiveId" clId="{83297ABB-3C19-4ECE-90A1-0D71BA35C35E}" dt="2024-03-07T15:37:43.518" v="468" actId="14100"/>
          <ac:picMkLst>
            <pc:docMk/>
            <pc:sldMk cId="3505233169" sldId="257"/>
            <ac:picMk id="6" creationId="{C3569761-5F12-A94C-C74E-24BEAA2DB0D5}"/>
          </ac:picMkLst>
        </pc:picChg>
        <pc:picChg chg="add mod">
          <ac:chgData name="rjeli sro" userId="9b1d3f2bb247d7c2" providerId="LiveId" clId="{83297ABB-3C19-4ECE-90A1-0D71BA35C35E}" dt="2024-03-07T15:31:18.507" v="377" actId="1076"/>
          <ac:picMkLst>
            <pc:docMk/>
            <pc:sldMk cId="3505233169" sldId="257"/>
            <ac:picMk id="7" creationId="{0DA6E4D8-4954-0F74-9AAE-217A8C3E442D}"/>
          </ac:picMkLst>
        </pc:picChg>
        <pc:picChg chg="add mod">
          <ac:chgData name="rjeli sro" userId="9b1d3f2bb247d7c2" providerId="LiveId" clId="{83297ABB-3C19-4ECE-90A1-0D71BA35C35E}" dt="2024-03-07T15:37:37.534" v="466" actId="14100"/>
          <ac:picMkLst>
            <pc:docMk/>
            <pc:sldMk cId="3505233169" sldId="257"/>
            <ac:picMk id="8" creationId="{9F6F71BE-6946-86EE-0B6B-86CBE8792B0A}"/>
          </ac:picMkLst>
        </pc:picChg>
      </pc:sldChg>
      <pc:sldChg chg="addSp delSp modSp new mod">
        <pc:chgData name="rjeli sro" userId="9b1d3f2bb247d7c2" providerId="LiveId" clId="{83297ABB-3C19-4ECE-90A1-0D71BA35C35E}" dt="2024-03-07T15:03:16.882" v="227" actId="113"/>
        <pc:sldMkLst>
          <pc:docMk/>
          <pc:sldMk cId="2786401402" sldId="258"/>
        </pc:sldMkLst>
        <pc:spChg chg="mod">
          <ac:chgData name="rjeli sro" userId="9b1d3f2bb247d7c2" providerId="LiveId" clId="{83297ABB-3C19-4ECE-90A1-0D71BA35C35E}" dt="2024-03-07T14:56:42.544" v="165" actId="2711"/>
          <ac:spMkLst>
            <pc:docMk/>
            <pc:sldMk cId="2786401402" sldId="258"/>
            <ac:spMk id="2" creationId="{4877F5B3-70C4-BF8F-94DB-099076F8655E}"/>
          </ac:spMkLst>
        </pc:spChg>
        <pc:spChg chg="del">
          <ac:chgData name="rjeli sro" userId="9b1d3f2bb247d7c2" providerId="LiveId" clId="{83297ABB-3C19-4ECE-90A1-0D71BA35C35E}" dt="2024-03-07T14:52:53.742" v="63"/>
          <ac:spMkLst>
            <pc:docMk/>
            <pc:sldMk cId="2786401402" sldId="258"/>
            <ac:spMk id="3" creationId="{1848DBBA-8F1F-ADB2-E4CD-BDC1E4C042B4}"/>
          </ac:spMkLst>
        </pc:spChg>
        <pc:spChg chg="add mod">
          <ac:chgData name="rjeli sro" userId="9b1d3f2bb247d7c2" providerId="LiveId" clId="{83297ABB-3C19-4ECE-90A1-0D71BA35C35E}" dt="2024-03-07T14:56:33.693" v="164" actId="20577"/>
          <ac:spMkLst>
            <pc:docMk/>
            <pc:sldMk cId="2786401402" sldId="258"/>
            <ac:spMk id="5" creationId="{AB2750AB-DDF8-22FA-7AAA-81F4E4F609B3}"/>
          </ac:spMkLst>
        </pc:spChg>
        <pc:graphicFrameChg chg="add mod modGraphic">
          <ac:chgData name="rjeli sro" userId="9b1d3f2bb247d7c2" providerId="LiveId" clId="{83297ABB-3C19-4ECE-90A1-0D71BA35C35E}" dt="2024-03-07T15:03:16.882" v="227" actId="113"/>
          <ac:graphicFrameMkLst>
            <pc:docMk/>
            <pc:sldMk cId="2786401402" sldId="258"/>
            <ac:graphicFrameMk id="4" creationId="{C905803F-4D2A-02E5-8A16-0C748FD276DF}"/>
          </ac:graphicFrameMkLst>
        </pc:graphicFrameChg>
      </pc:sldChg>
      <pc:sldChg chg="addSp modSp new mod">
        <pc:chgData name="rjeli sro" userId="9b1d3f2bb247d7c2" providerId="LiveId" clId="{83297ABB-3C19-4ECE-90A1-0D71BA35C35E}" dt="2024-03-07T15:30:44.756" v="372" actId="20577"/>
        <pc:sldMkLst>
          <pc:docMk/>
          <pc:sldMk cId="1895155437" sldId="259"/>
        </pc:sldMkLst>
        <pc:spChg chg="mod">
          <ac:chgData name="rjeli sro" userId="9b1d3f2bb247d7c2" providerId="LiveId" clId="{83297ABB-3C19-4ECE-90A1-0D71BA35C35E}" dt="2024-03-07T15:30:17.715" v="368" actId="2711"/>
          <ac:spMkLst>
            <pc:docMk/>
            <pc:sldMk cId="1895155437" sldId="259"/>
            <ac:spMk id="2" creationId="{E7F6A8A5-024D-A4C8-E7C7-A521E769D254}"/>
          </ac:spMkLst>
        </pc:spChg>
        <pc:spChg chg="mod">
          <ac:chgData name="rjeli sro" userId="9b1d3f2bb247d7c2" providerId="LiveId" clId="{83297ABB-3C19-4ECE-90A1-0D71BA35C35E}" dt="2024-03-07T15:30:44.756" v="372" actId="20577"/>
          <ac:spMkLst>
            <pc:docMk/>
            <pc:sldMk cId="1895155437" sldId="259"/>
            <ac:spMk id="3" creationId="{F13BE463-96A9-4A17-07C4-B9EFE36A1AD3}"/>
          </ac:spMkLst>
        </pc:spChg>
        <pc:picChg chg="add mod">
          <ac:chgData name="rjeli sro" userId="9b1d3f2bb247d7c2" providerId="LiveId" clId="{83297ABB-3C19-4ECE-90A1-0D71BA35C35E}" dt="2024-03-07T15:28:50.283" v="366" actId="1076"/>
          <ac:picMkLst>
            <pc:docMk/>
            <pc:sldMk cId="1895155437" sldId="259"/>
            <ac:picMk id="4" creationId="{9FC42A46-A954-3947-F93E-A3DE1424E709}"/>
          </ac:picMkLst>
        </pc:picChg>
      </pc:sldChg>
      <pc:sldChg chg="addSp modSp new mod">
        <pc:chgData name="rjeli sro" userId="9b1d3f2bb247d7c2" providerId="LiveId" clId="{83297ABB-3C19-4ECE-90A1-0D71BA35C35E}" dt="2024-03-07T15:28:17.373" v="363"/>
        <pc:sldMkLst>
          <pc:docMk/>
          <pc:sldMk cId="3373748338" sldId="260"/>
        </pc:sldMkLst>
        <pc:spChg chg="mod">
          <ac:chgData name="rjeli sro" userId="9b1d3f2bb247d7c2" providerId="LiveId" clId="{83297ABB-3C19-4ECE-90A1-0D71BA35C35E}" dt="2024-03-07T15:23:30.863" v="322" actId="1076"/>
          <ac:spMkLst>
            <pc:docMk/>
            <pc:sldMk cId="3373748338" sldId="260"/>
            <ac:spMk id="2" creationId="{111F3D1D-F3B2-8A03-DF3B-FBFBC13EBDD6}"/>
          </ac:spMkLst>
        </pc:spChg>
        <pc:spChg chg="mod">
          <ac:chgData name="rjeli sro" userId="9b1d3f2bb247d7c2" providerId="LiveId" clId="{83297ABB-3C19-4ECE-90A1-0D71BA35C35E}" dt="2024-03-07T15:28:17.373" v="363"/>
          <ac:spMkLst>
            <pc:docMk/>
            <pc:sldMk cId="3373748338" sldId="260"/>
            <ac:spMk id="3" creationId="{ECABCA2A-1F72-1A94-2524-C5477D6C5E69}"/>
          </ac:spMkLst>
        </pc:spChg>
        <pc:graphicFrameChg chg="add mod">
          <ac:chgData name="rjeli sro" userId="9b1d3f2bb247d7c2" providerId="LiveId" clId="{83297ABB-3C19-4ECE-90A1-0D71BA35C35E}" dt="2024-03-07T15:21:09.065" v="317"/>
          <ac:graphicFrameMkLst>
            <pc:docMk/>
            <pc:sldMk cId="3373748338" sldId="260"/>
            <ac:graphicFrameMk id="4" creationId="{9E8B97CE-DAC0-7B84-4F63-D5EFCB153241}"/>
          </ac:graphicFrameMkLst>
        </pc:graphicFrameChg>
        <pc:picChg chg="add mod">
          <ac:chgData name="rjeli sro" userId="9b1d3f2bb247d7c2" providerId="LiveId" clId="{83297ABB-3C19-4ECE-90A1-0D71BA35C35E}" dt="2024-03-07T15:23:14.214" v="320" actId="1076"/>
          <ac:picMkLst>
            <pc:docMk/>
            <pc:sldMk cId="3373748338" sldId="260"/>
            <ac:picMk id="4" creationId="{838C33EE-4AC2-5201-716B-795B77BA9D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171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6117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41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514783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68112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10470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169334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857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8633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82068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95863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0812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61958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02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9739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39829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3B87A-33C4-4D7B-9EC5-2A13F864D148}" type="datetimeFigureOut">
              <a:rPr lang="sk-SK" smtClean="0"/>
              <a:pPr/>
              <a:t>8. 3. 2024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BA38B4-4865-4310-B09B-22524C3DD390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3620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07FB747-2FF9-4E63-ACEF-16D162464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523997" y="1029494"/>
            <a:ext cx="6880861" cy="1655762"/>
          </a:xfrm>
        </p:spPr>
        <p:txBody>
          <a:bodyPr>
            <a:noAutofit/>
          </a:bodyPr>
          <a:lstStyle/>
          <a:p>
            <a:r>
              <a:rPr lang="sk-SK" sz="9600" b="1" dirty="0">
                <a:solidFill>
                  <a:srgbClr val="FF0000"/>
                </a:solidFill>
                <a:latin typeface="Edwardian Script ITC" panose="030303020407070D0804" pitchFamily="66" charset="0"/>
              </a:rPr>
              <a:t>My </a:t>
            </a:r>
            <a:r>
              <a:rPr lang="sk-SK" sz="9600" b="1" dirty="0" err="1">
                <a:solidFill>
                  <a:srgbClr val="FF0000"/>
                </a:solidFill>
                <a:latin typeface="Edwardian Script ITC" panose="030303020407070D0804" pitchFamily="66" charset="0"/>
              </a:rPr>
              <a:t>school</a:t>
            </a:r>
            <a:endParaRPr lang="sk-SK" sz="9600" b="1" dirty="0">
              <a:solidFill>
                <a:srgbClr val="FF0000"/>
              </a:solidFill>
              <a:latin typeface="Edwardian Script ITC" panose="030303020407070D0804" pitchFamily="66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1DE834D5-16EB-2EB8-F4B8-52A7EDFE9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02C532CC-B069-596D-83CE-6C63E79D74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350" y="3980655"/>
            <a:ext cx="4104433" cy="2502199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AF1ABADA-2B22-575A-BAB4-49BBCC7A05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781878"/>
            <a:ext cx="2263143" cy="264712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B66CA7A6-9C59-3827-C9FF-CF22BB6704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47861" y="3980654"/>
            <a:ext cx="6277789" cy="25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28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32A7D33-A7D0-49B9-77CA-41989512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>
                <a:latin typeface="Algerian" panose="04020705040A02060702" pitchFamily="82" charset="0"/>
              </a:rPr>
              <a:t>Activities</a:t>
            </a:r>
            <a:endParaRPr lang="sk-SK" dirty="0">
              <a:latin typeface="Algerian" panose="04020705040A02060702" pitchFamily="82" charset="0"/>
            </a:endParaRPr>
          </a:p>
        </p:txBody>
      </p:sp>
      <p:pic>
        <p:nvPicPr>
          <p:cNvPr id="4" name="Zástupný objekt pre obsah 3">
            <a:extLst>
              <a:ext uri="{FF2B5EF4-FFF2-40B4-BE49-F238E27FC236}">
                <a16:creationId xmlns:a16="http://schemas.microsoft.com/office/drawing/2014/main" xmlns="" id="{7580C49A-01D2-2E49-7659-03348E234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485" y="1426023"/>
            <a:ext cx="4005954" cy="200297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xmlns="" id="{61FE280A-9008-F39D-1DE9-D912E51114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9020" y="1525835"/>
            <a:ext cx="3903533" cy="1803351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xmlns="" id="{C3569761-5F12-A94C-C74E-24BEAA2DB0D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48869" y="3843764"/>
            <a:ext cx="3423837" cy="240463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xmlns="" id="{0DA6E4D8-4954-0F74-9AAE-217A8C3E442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62683" y="3843765"/>
            <a:ext cx="3466634" cy="2404635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xmlns="" id="{9F6F71BE-6946-86EE-0B6B-86CBE8792B0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497" y="3843765"/>
            <a:ext cx="3466634" cy="2404635"/>
          </a:xfrm>
          <a:prstGeom prst="rect">
            <a:avLst/>
          </a:prstGeom>
        </p:spPr>
      </p:pic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xmlns="" id="{967230C8-7E9D-AA6D-68B1-074E06CF93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0100966"/>
              </p:ext>
            </p:extLst>
          </p:nvPr>
        </p:nvGraphicFramePr>
        <p:xfrm>
          <a:off x="4691269" y="2782957"/>
          <a:ext cx="2729947" cy="54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9947">
                  <a:extLst>
                    <a:ext uri="{9D8B030D-6E8A-4147-A177-3AD203B41FA5}">
                      <a16:colId xmlns:a16="http://schemas.microsoft.com/office/drawing/2014/main" xmlns="" val="184126465"/>
                    </a:ext>
                  </a:extLst>
                </a:gridCol>
              </a:tblGrid>
              <a:tr h="546229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←  </a:t>
                      </a:r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</a:t>
                      </a:r>
                      <a:r>
                        <a:rPr lang="sk-SK" dirty="0" err="1"/>
                        <a:t>mming</a:t>
                      </a:r>
                      <a:r>
                        <a:rPr lang="sk-SK" dirty="0"/>
                        <a:t> </a:t>
                      </a:r>
                      <a:r>
                        <a:rPr lang="sk-SK" dirty="0" err="1"/>
                        <a:t>pool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0599985"/>
                  </a:ext>
                </a:extLst>
              </a:tr>
            </a:tbl>
          </a:graphicData>
        </a:graphic>
      </p:graphicFrame>
      <p:graphicFrame>
        <p:nvGraphicFramePr>
          <p:cNvPr id="9" name="Tabuľka 8">
            <a:extLst>
              <a:ext uri="{FF2B5EF4-FFF2-40B4-BE49-F238E27FC236}">
                <a16:creationId xmlns:a16="http://schemas.microsoft.com/office/drawing/2014/main" xmlns="" id="{16A3F7E7-1A9E-4D93-6F2F-844BFBAF5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47256651"/>
              </p:ext>
            </p:extLst>
          </p:nvPr>
        </p:nvGraphicFramePr>
        <p:xfrm>
          <a:off x="4683288" y="1662681"/>
          <a:ext cx="2737928" cy="546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7928">
                  <a:extLst>
                    <a:ext uri="{9D8B030D-6E8A-4147-A177-3AD203B41FA5}">
                      <a16:colId xmlns:a16="http://schemas.microsoft.com/office/drawing/2014/main" xmlns="" val="2387032544"/>
                    </a:ext>
                  </a:extLst>
                </a:gridCol>
              </a:tblGrid>
              <a:tr h="546229">
                <a:tc>
                  <a:txBody>
                    <a:bodyPr/>
                    <a:lstStyle/>
                    <a:p>
                      <a:pPr algn="ctr"/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</a:t>
                      </a:r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</a:t>
                      </a:r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→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8697802"/>
                  </a:ext>
                </a:extLst>
              </a:tr>
            </a:tbl>
          </a:graphicData>
        </a:graphic>
      </p:graphicFrame>
      <p:graphicFrame>
        <p:nvGraphicFramePr>
          <p:cNvPr id="10" name="Tabuľka 9">
            <a:extLst>
              <a:ext uri="{FF2B5EF4-FFF2-40B4-BE49-F238E27FC236}">
                <a16:creationId xmlns:a16="http://schemas.microsoft.com/office/drawing/2014/main" xmlns="" id="{AF759523-F4F0-BD38-EDC4-432E79E675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1540905"/>
              </p:ext>
            </p:extLst>
          </p:nvPr>
        </p:nvGraphicFramePr>
        <p:xfrm>
          <a:off x="376497" y="6392137"/>
          <a:ext cx="346663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6634">
                  <a:extLst>
                    <a:ext uri="{9D8B030D-6E8A-4147-A177-3AD203B41FA5}">
                      <a16:colId xmlns:a16="http://schemas.microsoft.com/office/drawing/2014/main" xmlns="" val="1429707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    </a:t>
                      </a:r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Day</a:t>
                      </a:r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Family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540621"/>
                  </a:ext>
                </a:extLst>
              </a:tr>
            </a:tbl>
          </a:graphicData>
        </a:graphic>
      </p:graphicFrame>
      <p:graphicFrame>
        <p:nvGraphicFramePr>
          <p:cNvPr id="11" name="Tabuľka 10">
            <a:extLst>
              <a:ext uri="{FF2B5EF4-FFF2-40B4-BE49-F238E27FC236}">
                <a16:creationId xmlns:a16="http://schemas.microsoft.com/office/drawing/2014/main" xmlns="" id="{1AD0C209-CFAD-DA15-5ABC-F88934328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7497721"/>
              </p:ext>
            </p:extLst>
          </p:nvPr>
        </p:nvGraphicFramePr>
        <p:xfrm>
          <a:off x="4348439" y="6392137"/>
          <a:ext cx="348087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878">
                  <a:extLst>
                    <a:ext uri="{9D8B030D-6E8A-4147-A177-3AD203B41FA5}">
                      <a16:colId xmlns:a16="http://schemas.microsoft.com/office/drawing/2014/main" xmlns="" val="3699375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Judo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2909722"/>
                  </a:ext>
                </a:extLst>
              </a:tr>
            </a:tbl>
          </a:graphicData>
        </a:graphic>
      </p:graphicFrame>
      <p:graphicFrame>
        <p:nvGraphicFramePr>
          <p:cNvPr id="12" name="Tabuľka 11">
            <a:extLst>
              <a:ext uri="{FF2B5EF4-FFF2-40B4-BE49-F238E27FC236}">
                <a16:creationId xmlns:a16="http://schemas.microsoft.com/office/drawing/2014/main" xmlns="" id="{8200EC71-4BBD-BFFA-7C48-8147811BF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0573405"/>
              </p:ext>
            </p:extLst>
          </p:nvPr>
        </p:nvGraphicFramePr>
        <p:xfrm>
          <a:off x="8348869" y="6392137"/>
          <a:ext cx="3423837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837">
                  <a:extLst>
                    <a:ext uri="{9D8B030D-6E8A-4147-A177-3AD203B41FA5}">
                      <a16:colId xmlns:a16="http://schemas.microsoft.com/office/drawing/2014/main" xmlns="" val="220979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↑ </a:t>
                      </a:r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Night</a:t>
                      </a:r>
                      <a:r>
                        <a:rPr lang="sk-SK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sk-SK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5986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0523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877F5B3-70C4-BF8F-94DB-099076F8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94"/>
            <a:ext cx="10515600" cy="1325563"/>
          </a:xfrm>
        </p:spPr>
        <p:txBody>
          <a:bodyPr/>
          <a:lstStyle/>
          <a:p>
            <a:pPr algn="ctr"/>
            <a:r>
              <a:rPr lang="sk-SK" dirty="0" err="1">
                <a:latin typeface="Algerian" panose="04020705040A02060702" pitchFamily="82" charset="0"/>
              </a:rPr>
              <a:t>Timetable</a:t>
            </a:r>
            <a:r>
              <a:rPr lang="sk-SK" dirty="0">
                <a:latin typeface="Algerian" panose="04020705040A02060702" pitchFamily="82" charset="0"/>
              </a:rPr>
              <a:t> 5.A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xmlns="" id="{C905803F-4D2A-02E5-8A16-0C748FD276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092048"/>
              </p:ext>
            </p:extLst>
          </p:nvPr>
        </p:nvGraphicFramePr>
        <p:xfrm>
          <a:off x="1935926" y="1881757"/>
          <a:ext cx="7700976" cy="3128781"/>
        </p:xfrm>
        <a:graphic>
          <a:graphicData uri="http://schemas.openxmlformats.org/drawingml/2006/table">
            <a:tbl>
              <a:tblPr firstRow="1" firstCol="1" bandRow="1"/>
              <a:tblGrid>
                <a:gridCol w="1483767">
                  <a:extLst>
                    <a:ext uri="{9D8B030D-6E8A-4147-A177-3AD203B41FA5}">
                      <a16:colId xmlns:a16="http://schemas.microsoft.com/office/drawing/2014/main" xmlns="" val="3948689005"/>
                    </a:ext>
                  </a:extLst>
                </a:gridCol>
                <a:gridCol w="1038467">
                  <a:extLst>
                    <a:ext uri="{9D8B030D-6E8A-4147-A177-3AD203B41FA5}">
                      <a16:colId xmlns:a16="http://schemas.microsoft.com/office/drawing/2014/main" xmlns="" val="3631298859"/>
                    </a:ext>
                  </a:extLst>
                </a:gridCol>
                <a:gridCol w="1031669">
                  <a:extLst>
                    <a:ext uri="{9D8B030D-6E8A-4147-A177-3AD203B41FA5}">
                      <a16:colId xmlns:a16="http://schemas.microsoft.com/office/drawing/2014/main" xmlns="" val="3822523400"/>
                    </a:ext>
                  </a:extLst>
                </a:gridCol>
                <a:gridCol w="1031669">
                  <a:extLst>
                    <a:ext uri="{9D8B030D-6E8A-4147-A177-3AD203B41FA5}">
                      <a16:colId xmlns:a16="http://schemas.microsoft.com/office/drawing/2014/main" xmlns="" val="1835036947"/>
                    </a:ext>
                  </a:extLst>
                </a:gridCol>
                <a:gridCol w="1036769">
                  <a:extLst>
                    <a:ext uri="{9D8B030D-6E8A-4147-A177-3AD203B41FA5}">
                      <a16:colId xmlns:a16="http://schemas.microsoft.com/office/drawing/2014/main" xmlns="" val="567626755"/>
                    </a:ext>
                  </a:extLst>
                </a:gridCol>
                <a:gridCol w="1048665">
                  <a:extLst>
                    <a:ext uri="{9D8B030D-6E8A-4147-A177-3AD203B41FA5}">
                      <a16:colId xmlns:a16="http://schemas.microsoft.com/office/drawing/2014/main" xmlns="" val="3957971469"/>
                    </a:ext>
                  </a:extLst>
                </a:gridCol>
                <a:gridCol w="1029970">
                  <a:extLst>
                    <a:ext uri="{9D8B030D-6E8A-4147-A177-3AD203B41FA5}">
                      <a16:colId xmlns:a16="http://schemas.microsoft.com/office/drawing/2014/main" xmlns="" val="1925884978"/>
                    </a:ext>
                  </a:extLst>
                </a:gridCol>
              </a:tblGrid>
              <a:tr h="10722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2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6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6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6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sk-SK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6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2400" b="1" kern="1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sk-SK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6023563"/>
                  </a:ext>
                </a:extLst>
              </a:tr>
              <a:tr h="4367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i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  <a:endParaRPr lang="sk-SK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SJAL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TAŠV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sk-SK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742150"/>
                  </a:ext>
                </a:extLst>
              </a:tr>
              <a:tr h="446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i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TUSDAY</a:t>
                      </a:r>
                      <a:endParaRPr lang="sk-SK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VV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VV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 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SJAL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795403"/>
                  </a:ext>
                </a:extLst>
              </a:tr>
              <a:tr h="3728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i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WEDNESDAY</a:t>
                      </a:r>
                      <a:endParaRPr lang="sk-SK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TECH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SJAL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TAŠVP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761963"/>
                  </a:ext>
                </a:extLst>
              </a:tr>
              <a:tr h="3548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i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THURSDAY</a:t>
                      </a:r>
                      <a:endParaRPr lang="sk-SK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SJAL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DEJ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TAŠV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05739497"/>
                  </a:ext>
                </a:extLst>
              </a:tr>
              <a:tr h="4460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800" b="1" i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FRIDAY</a:t>
                      </a:r>
                      <a:endParaRPr lang="sk-SK" sz="18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AJ</a:t>
                      </a:r>
                      <a:endParaRPr lang="sk-SK" sz="1400" b="1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</a:t>
                      </a:r>
                      <a:endParaRPr lang="sk-SK" sz="14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k-SK" sz="14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339678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AB2750AB-DDF8-22FA-7AAA-81F4E4F6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2830" y="224325"/>
            <a:ext cx="1631635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altLang="sk-S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64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7F6A8A5-024D-A4C8-E7C7-A521E769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600" dirty="0" err="1">
                <a:latin typeface="Algerian" panose="04020705040A02060702" pitchFamily="82" charset="0"/>
              </a:rPr>
              <a:t>Class</a:t>
            </a:r>
            <a:r>
              <a:rPr lang="sk-SK" sz="6600" dirty="0">
                <a:latin typeface="Algerian" panose="04020705040A02060702" pitchFamily="82" charset="0"/>
              </a:rPr>
              <a:t> </a:t>
            </a:r>
            <a:r>
              <a:rPr lang="sk-SK" sz="6600" dirty="0" err="1">
                <a:latin typeface="Algerian" panose="04020705040A02060702" pitchFamily="82" charset="0"/>
              </a:rPr>
              <a:t>Teacher</a:t>
            </a:r>
            <a:endParaRPr lang="sk-SK" sz="6600" dirty="0">
              <a:latin typeface="Algerian" panose="04020705040A02060702" pitchFamily="82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F13BE463-96A9-4A17-07C4-B9EFE36A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6000" dirty="0">
                <a:solidFill>
                  <a:srgbClr val="7030A0"/>
                </a:solidFill>
              </a:rPr>
              <a:t>Mária Kyjovská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9FC42A46-A954-3947-F93E-A3DE1424E7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0677" y="3260035"/>
            <a:ext cx="5433392" cy="337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515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11F3D1D-F3B2-8A03-DF3B-FBFBC13EB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8036"/>
            <a:ext cx="8878957" cy="1124572"/>
          </a:xfrm>
        </p:spPr>
        <p:txBody>
          <a:bodyPr/>
          <a:lstStyle/>
          <a:p>
            <a:pPr algn="ctr"/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My </a:t>
            </a:r>
            <a:r>
              <a:rPr lang="sk-SK" dirty="0" err="1">
                <a:solidFill>
                  <a:srgbClr val="FF0000"/>
                </a:solidFill>
                <a:latin typeface="Algerian" panose="04020705040A02060702" pitchFamily="82" charset="0"/>
              </a:rPr>
              <a:t>Friends</a:t>
            </a:r>
            <a:r>
              <a:rPr lang="sk-SK" dirty="0">
                <a:solidFill>
                  <a:srgbClr val="FF0000"/>
                </a:solidFill>
                <a:latin typeface="Algerian" panose="04020705040A02060702" pitchFamily="82" charset="0"/>
              </a:rPr>
              <a:t> in </a:t>
            </a:r>
            <a:r>
              <a:rPr lang="sk-SK" dirty="0" err="1">
                <a:solidFill>
                  <a:srgbClr val="FF0000"/>
                </a:solidFill>
                <a:latin typeface="Algerian" panose="04020705040A02060702" pitchFamily="82" charset="0"/>
              </a:rPr>
              <a:t>Class</a:t>
            </a:r>
            <a:endParaRPr lang="sk-SK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ECABCA2A-1F72-1A94-2524-C5477D6C5E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xmlns="" id="{838C33EE-4AC2-5201-716B-795B77BA9D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146" y="2929507"/>
            <a:ext cx="5433393" cy="333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37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71</Words>
  <Application>Microsoft Office PowerPoint</Application>
  <PresentationFormat>Vlastná</PresentationFormat>
  <Paragraphs>53</Paragraphs>
  <Slides>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6" baseType="lpstr">
      <vt:lpstr>Fazeta</vt:lpstr>
      <vt:lpstr>My school</vt:lpstr>
      <vt:lpstr>Activities</vt:lpstr>
      <vt:lpstr>Timetable 5.A</vt:lpstr>
      <vt:lpstr>Class Teacher</vt:lpstr>
      <vt:lpstr>My Friends in Class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rjeli sro</dc:creator>
  <cp:lastModifiedBy>User1</cp:lastModifiedBy>
  <cp:revision>3</cp:revision>
  <dcterms:created xsi:type="dcterms:W3CDTF">2024-03-07T14:39:37Z</dcterms:created>
  <dcterms:modified xsi:type="dcterms:W3CDTF">2024-03-08T08:03:42Z</dcterms:modified>
</cp:coreProperties>
</file>