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92" r:id="rId1"/>
  </p:sldMasterIdLst>
  <p:sldIdLst>
    <p:sldId id="256" r:id="rId2"/>
    <p:sldId id="260" r:id="rId3"/>
    <p:sldId id="267" r:id="rId4"/>
    <p:sldId id="261" r:id="rId5"/>
    <p:sldId id="262" r:id="rId6"/>
    <p:sldId id="275" r:id="rId7"/>
    <p:sldId id="276" r:id="rId8"/>
    <p:sldId id="266" r:id="rId9"/>
    <p:sldId id="280" r:id="rId10"/>
    <p:sldId id="281" r:id="rId11"/>
    <p:sldId id="279" r:id="rId12"/>
    <p:sldId id="283" r:id="rId13"/>
    <p:sldId id="282" r:id="rId14"/>
    <p:sldId id="285" r:id="rId15"/>
    <p:sldId id="288" r:id="rId16"/>
    <p:sldId id="259" r:id="rId17"/>
    <p:sldId id="269" r:id="rId18"/>
    <p:sldId id="270" r:id="rId19"/>
    <p:sldId id="271" r:id="rId20"/>
    <p:sldId id="284" r:id="rId21"/>
    <p:sldId id="277" r:id="rId22"/>
    <p:sldId id="278" r:id="rId23"/>
    <p:sldId id="268" r:id="rId24"/>
    <p:sldId id="289" r:id="rId25"/>
    <p:sldId id="272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56" autoAdjust="0"/>
    <p:restoredTop sz="94660"/>
  </p:normalViewPr>
  <p:slideViewPr>
    <p:cSldViewPr snapToGrid="0">
      <p:cViewPr varScale="1">
        <p:scale>
          <a:sx n="77" d="100"/>
          <a:sy n="77" d="100"/>
        </p:scale>
        <p:origin x="67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sk-SK" smtClean="0"/>
              <a:t>Kliknutím 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DDA51639-B2D6-4652-B8C3-1B4C224A7BAF}" type="datetimeFigureOut">
              <a:rPr lang="en-US" smtClean="0"/>
              <a:t>12/15/2023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686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smtClean="0"/>
              <a:t>12/15/2023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8801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smtClean="0"/>
              <a:t>12/15/2023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468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smtClean="0"/>
              <a:t>12/15/2023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9513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961B7-6B89-48AB-966F-622E2788EECC}" type="datetimeFigureOut">
              <a:rPr lang="en-US" smtClean="0"/>
              <a:t>12/15/2023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2863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smtClean="0"/>
              <a:t>12/15/2023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2187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sk-SK" smtClean="0"/>
              <a:t>Upraviť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smtClean="0"/>
              <a:t>12/15/2023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2571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smtClean="0"/>
              <a:t>12/15/2023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85860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smtClean="0"/>
              <a:t>12/15/2023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7214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smtClean="0"/>
              <a:t>12/15/2023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15092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34A90-EB03-42F3-8859-2C2B2724C058}" type="datetimeFigureOut">
              <a:rPr lang="en-US" smtClean="0"/>
              <a:t>12/15/2023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0137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CBC48EC7-AF6A-48D3-8284-14BACBEBDD84}" type="datetimeFigureOut">
              <a:rPr lang="en-US" smtClean="0"/>
              <a:t>12/15/2023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6215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sepie.es/mobilitytool+.html" TargetMode="External"/><Relationship Id="rId2" Type="http://schemas.openxmlformats.org/officeDocument/2006/relationships/hyperlink" Target="https://erasmus-plus.ec.europa.eu/sites/default/files/2021-10/erasmus-quality-standards-mobility-nov-2020_es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erasmus-plus.ec.europa.eu/es/contacts/national-agencies?facets__permanent|field_eac_topics=1964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3.mp4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video" Target="../media/media4.mp4"/><Relationship Id="rId11" Type="http://schemas.openxmlformats.org/officeDocument/2006/relationships/image" Target="../media/image29.png"/><Relationship Id="rId5" Type="http://schemas.microsoft.com/office/2007/relationships/media" Target="../media/media4.mp4"/><Relationship Id="rId10" Type="http://schemas.openxmlformats.org/officeDocument/2006/relationships/image" Target="../media/image28.png"/><Relationship Id="rId4" Type="http://schemas.openxmlformats.org/officeDocument/2006/relationships/video" Target="../media/media3.mp4"/><Relationship Id="rId9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tagram.com/p/CrRZVE6slpo/?img_index=3" TargetMode="External"/><Relationship Id="rId2" Type="http://schemas.openxmlformats.org/officeDocument/2006/relationships/hyperlink" Target="https://www.instagram.com/p/CqYWC9cjkAY/?img_index=1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hyperlink" Target="https://www.instagram.com/p/Crd3XW2MtbZ/" TargetMode="External"/><Relationship Id="rId4" Type="http://schemas.openxmlformats.org/officeDocument/2006/relationships/hyperlink" Target="https://www.instagram.com/p/CrbhfErMjmA/?img_index=1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tagram.com/p/CreMQr_sSo9/?img_index=1" TargetMode="External"/><Relationship Id="rId2" Type="http://schemas.openxmlformats.org/officeDocument/2006/relationships/hyperlink" Target="https://www.instagram.com/p/CrbrkhVspXW/?img_index=1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hyperlink" Target="https://www.instagram.com/p/CrjhhistPQ_/?img_index=1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tagram.com/p/Cr2ySDXNd2Z/?img_index=1" TargetMode="External"/><Relationship Id="rId2" Type="http://schemas.openxmlformats.org/officeDocument/2006/relationships/hyperlink" Target="https://www.instagram.com/p/Cry2Y7ot6eJ/?img_index=2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hyperlink" Target="https://www.instagram.com/p/Cr-UWuztyO7/?img_index=1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tagram.com/p/Csnz2utNVs4/" TargetMode="External"/><Relationship Id="rId2" Type="http://schemas.openxmlformats.org/officeDocument/2006/relationships/hyperlink" Target="https://www.instagram.com/p/Cr-m-9QN94y/?img_index=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instagram.com/p/CyNJzvEIYFD/?img_index=1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instagram.com/p/Cy1ZBGDNV_K/?img_index=6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.png"/><Relationship Id="rId5" Type="http://schemas.openxmlformats.org/officeDocument/2006/relationships/hyperlink" Target="https://www.instagram.com/p/CqYWC9cjkAY/?img_index=1" TargetMode="External"/><Relationship Id="rId4" Type="http://schemas.openxmlformats.org/officeDocument/2006/relationships/hyperlink" Target="https://www.instagram.com/stories/highlights/17995346935808740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canva.com/design/DAFe-ZGQJe4/RyGb9ZN7YfXHhvXslGkS0A/edit?utm_content=DAFe-ZGQJe4&amp;utm_campaign=designshare&amp;utm_medium=link2&amp;utm_source=sharebutton#3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ebgate.ec.europa.eu/cas/eim/external/register.cgi" TargetMode="External"/><Relationship Id="rId7" Type="http://schemas.openxmlformats.org/officeDocument/2006/relationships/image" Target="../media/image11.png"/><Relationship Id="rId2" Type="http://schemas.openxmlformats.org/officeDocument/2006/relationships/hyperlink" Target="https://erasmus-plus.ec.europa.eu/es/resources-and-tools/how-to-apply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2.png"/><Relationship Id="rId4" Type="http://schemas.openxmlformats.org/officeDocument/2006/relationships/hyperlink" Target="https://erasmus-plus.ec.europa.eu/es/erasmus-programme-guide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57200" y="4673600"/>
            <a:ext cx="3542145" cy="2184399"/>
          </a:xfrm>
        </p:spPr>
        <p:txBody>
          <a:bodyPr>
            <a:normAutofit fontScale="90000"/>
          </a:bodyPr>
          <a:lstStyle/>
          <a:p>
            <a:pPr algn="l"/>
            <a:r>
              <a:rPr lang="sk-SK" dirty="0" smtClean="0"/>
              <a:t>Erasmus+</a:t>
            </a:r>
            <a:br>
              <a:rPr lang="sk-SK" dirty="0" smtClean="0"/>
            </a:br>
            <a:r>
              <a:rPr lang="sk-SK" dirty="0" smtClean="0"/>
              <a:t>KA122</a:t>
            </a:r>
            <a:br>
              <a:rPr lang="sk-SK" dirty="0" smtClean="0"/>
            </a:br>
            <a:r>
              <a:rPr lang="sk-SK" dirty="0" smtClean="0"/>
              <a:t/>
            </a:r>
            <a:br>
              <a:rPr lang="sk-SK" dirty="0" smtClean="0"/>
            </a:br>
            <a:r>
              <a:rPr lang="sk-SK" sz="3100" dirty="0" smtClean="0"/>
              <a:t>Mgr. Andrea </a:t>
            </a:r>
            <a:r>
              <a:rPr lang="sk-SK" sz="3100" dirty="0" err="1" smtClean="0"/>
              <a:t>Kovačov</a:t>
            </a:r>
            <a:r>
              <a:rPr lang="sk-SK" sz="3100" dirty="0" err="1"/>
              <a:t>á</a:t>
            </a:r>
            <a:endParaRPr lang="en-US" sz="3100" dirty="0"/>
          </a:p>
        </p:txBody>
      </p:sp>
      <p:pic>
        <p:nvPicPr>
          <p:cNvPr id="1028" name="Picture 4" descr="Cofinanciado por el programa Erasmus+ de la Unión Europea Horizont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793" y="4772118"/>
            <a:ext cx="8774875" cy="1839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9982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sk-SK" b="1" dirty="0" smtClean="0"/>
              <a:t>Las </a:t>
            </a:r>
            <a:r>
              <a:rPr lang="sk-SK" b="1" dirty="0" err="1" smtClean="0"/>
              <a:t>normas</a:t>
            </a:r>
            <a:r>
              <a:rPr lang="sk-SK" b="1" dirty="0" smtClean="0"/>
              <a:t> </a:t>
            </a:r>
            <a:r>
              <a:rPr lang="sk-SK" b="1" dirty="0"/>
              <a:t>de </a:t>
            </a:r>
            <a:r>
              <a:rPr lang="sk-SK" b="1" dirty="0" err="1" smtClean="0"/>
              <a:t>calidad</a:t>
            </a:r>
            <a:r>
              <a:rPr lang="sk-SK" dirty="0" smtClean="0"/>
              <a:t> (</a:t>
            </a:r>
            <a:r>
              <a:rPr lang="sk-SK" dirty="0" err="1" smtClean="0"/>
              <a:t>importante</a:t>
            </a:r>
            <a:r>
              <a:rPr lang="sk-SK" dirty="0" smtClean="0"/>
              <a:t>) – la </a:t>
            </a:r>
            <a:r>
              <a:rPr lang="sk-SK" dirty="0" err="1" smtClean="0"/>
              <a:t>inclusión</a:t>
            </a:r>
            <a:r>
              <a:rPr lang="sk-SK" dirty="0" smtClean="0"/>
              <a:t> y la </a:t>
            </a:r>
            <a:r>
              <a:rPr lang="sk-SK" dirty="0" err="1" smtClean="0"/>
              <a:t>responsabilidad</a:t>
            </a:r>
            <a:r>
              <a:rPr lang="sk-SK" dirty="0" smtClean="0"/>
              <a:t> </a:t>
            </a:r>
            <a:r>
              <a:rPr lang="sk-SK" dirty="0" err="1" smtClean="0"/>
              <a:t>medioambiental</a:t>
            </a:r>
            <a:endParaRPr lang="sk-SK" b="1" dirty="0"/>
          </a:p>
          <a:p>
            <a:pPr marL="0" indent="0">
              <a:buNone/>
            </a:pPr>
            <a:r>
              <a:rPr lang="sk-SK" dirty="0">
                <a:hlinkClick r:id="rId2"/>
              </a:rPr>
              <a:t>https://</a:t>
            </a:r>
            <a:r>
              <a:rPr lang="sk-SK" dirty="0" smtClean="0">
                <a:hlinkClick r:id="rId2"/>
              </a:rPr>
              <a:t>erasmus-plus.ec.europa.eu/sites/default/files/2021-10/erasmus-quality-standards-mobility-nov-2020_es.pdf</a:t>
            </a:r>
            <a:endParaRPr lang="sk-SK" dirty="0" smtClean="0"/>
          </a:p>
          <a:p>
            <a:pPr marL="0" indent="0">
              <a:buNone/>
            </a:pPr>
            <a:endParaRPr lang="sk-SK" dirty="0" smtClean="0"/>
          </a:p>
          <a:p>
            <a:pPr marL="0" indent="0">
              <a:buNone/>
            </a:pPr>
            <a:r>
              <a:rPr lang="sk-SK" dirty="0" err="1" smtClean="0"/>
              <a:t>Declaración</a:t>
            </a:r>
            <a:r>
              <a:rPr lang="sk-SK" dirty="0" smtClean="0"/>
              <a:t> </a:t>
            </a:r>
            <a:r>
              <a:rPr lang="sk-SK" dirty="0" err="1" smtClean="0"/>
              <a:t>responsable</a:t>
            </a: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r>
              <a:rPr lang="sk-SK" dirty="0" smtClean="0"/>
              <a:t>El </a:t>
            </a:r>
            <a:r>
              <a:rPr lang="sk-SK" dirty="0" err="1" smtClean="0"/>
              <a:t>módulo</a:t>
            </a:r>
            <a:r>
              <a:rPr lang="sk-SK" dirty="0" smtClean="0"/>
              <a:t> beneficiario</a:t>
            </a:r>
          </a:p>
          <a:p>
            <a:pPr marL="0" indent="0">
              <a:buNone/>
            </a:pPr>
            <a:r>
              <a:rPr lang="sk-SK" dirty="0">
                <a:hlinkClick r:id="rId3"/>
              </a:rPr>
              <a:t>http://sepie.es/mobilitytool+.</a:t>
            </a:r>
            <a:r>
              <a:rPr lang="sk-SK" dirty="0" smtClean="0">
                <a:hlinkClick r:id="rId3"/>
              </a:rPr>
              <a:t>html</a:t>
            </a:r>
            <a:endParaRPr lang="sk-SK" dirty="0" smtClean="0"/>
          </a:p>
          <a:p>
            <a:pPr marL="0" indent="0">
              <a:buNone/>
            </a:pPr>
            <a:endParaRPr lang="sk-SK" dirty="0" smtClean="0"/>
          </a:p>
          <a:p>
            <a:pPr marL="0" indent="0">
              <a:buNone/>
            </a:pPr>
            <a:r>
              <a:rPr lang="sk-SK" dirty="0" smtClean="0"/>
              <a:t>+ La </a:t>
            </a:r>
            <a:r>
              <a:rPr lang="sk-SK" dirty="0" err="1" smtClean="0"/>
              <a:t>traducción</a:t>
            </a:r>
            <a:r>
              <a:rPr lang="sk-SK" dirty="0" smtClean="0"/>
              <a:t> </a:t>
            </a:r>
            <a:r>
              <a:rPr lang="sk-SK" dirty="0" err="1"/>
              <a:t>al</a:t>
            </a:r>
            <a:r>
              <a:rPr lang="sk-SK" dirty="0"/>
              <a:t> </a:t>
            </a:r>
            <a:r>
              <a:rPr lang="sk-SK" dirty="0" err="1" smtClean="0"/>
              <a:t>inglés</a:t>
            </a:r>
            <a:endParaRPr lang="en-US" b="1" dirty="0"/>
          </a:p>
          <a:p>
            <a:endParaRPr lang="en-US" b="1" dirty="0"/>
          </a:p>
        </p:txBody>
      </p:sp>
      <p:pic>
        <p:nvPicPr>
          <p:cNvPr id="4" name="Picture 4" descr="Cofinanciado por el programa Erasmus+ de la Unión Europea Horizont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193" y="346339"/>
            <a:ext cx="8774875" cy="1839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o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3418" y="3510742"/>
            <a:ext cx="3509818" cy="2632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7572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sk-SK" dirty="0" smtClean="0"/>
              <a:t>¿</a:t>
            </a:r>
            <a:r>
              <a:rPr lang="sk-SK" dirty="0" err="1" smtClean="0"/>
              <a:t>Cómo</a:t>
            </a:r>
            <a:r>
              <a:rPr lang="sk-SK" dirty="0" smtClean="0"/>
              <a:t> </a:t>
            </a:r>
            <a:r>
              <a:rPr lang="sk-SK" dirty="0" err="1" smtClean="0"/>
              <a:t>elegir</a:t>
            </a:r>
            <a:r>
              <a:rPr lang="sk-SK" dirty="0" smtClean="0"/>
              <a:t> a los </a:t>
            </a:r>
            <a:r>
              <a:rPr lang="sk-SK" dirty="0" err="1" smtClean="0"/>
              <a:t>estudiantes</a:t>
            </a:r>
            <a:r>
              <a:rPr lang="sk-SK" dirty="0" smtClean="0"/>
              <a:t>? (la </a:t>
            </a:r>
            <a:r>
              <a:rPr lang="sk-SK" dirty="0" err="1" smtClean="0"/>
              <a:t>carta</a:t>
            </a:r>
            <a:r>
              <a:rPr lang="sk-SK" dirty="0" smtClean="0"/>
              <a:t> de </a:t>
            </a:r>
            <a:r>
              <a:rPr lang="sk-SK" dirty="0" err="1" smtClean="0"/>
              <a:t>motivacón</a:t>
            </a:r>
            <a:r>
              <a:rPr lang="sk-SK" dirty="0" smtClean="0"/>
              <a:t>, la parte </a:t>
            </a:r>
            <a:r>
              <a:rPr lang="sk-SK" dirty="0" err="1" smtClean="0"/>
              <a:t>escrita</a:t>
            </a:r>
            <a:r>
              <a:rPr lang="sk-SK" dirty="0" smtClean="0"/>
              <a:t> y oral, </a:t>
            </a:r>
            <a:r>
              <a:rPr lang="sk-SK" dirty="0" err="1" smtClean="0"/>
              <a:t>el</a:t>
            </a:r>
            <a:r>
              <a:rPr lang="sk-SK" dirty="0" smtClean="0"/>
              <a:t> </a:t>
            </a:r>
            <a:r>
              <a:rPr lang="sk-SK" dirty="0" err="1" smtClean="0"/>
              <a:t>español</a:t>
            </a:r>
            <a:r>
              <a:rPr lang="sk-SK" dirty="0" smtClean="0"/>
              <a:t> </a:t>
            </a:r>
            <a:r>
              <a:rPr lang="sk-SK" dirty="0" err="1" smtClean="0"/>
              <a:t>junto</a:t>
            </a:r>
            <a:r>
              <a:rPr lang="sk-SK" dirty="0" smtClean="0"/>
              <a:t> </a:t>
            </a:r>
            <a:r>
              <a:rPr lang="sk-SK" dirty="0" err="1" smtClean="0"/>
              <a:t>con</a:t>
            </a:r>
            <a:r>
              <a:rPr lang="sk-SK" dirty="0" smtClean="0"/>
              <a:t> </a:t>
            </a:r>
            <a:r>
              <a:rPr lang="sk-SK" dirty="0" err="1" smtClean="0"/>
              <a:t>el</a:t>
            </a:r>
            <a:r>
              <a:rPr lang="sk-SK" dirty="0" smtClean="0"/>
              <a:t> </a:t>
            </a:r>
            <a:r>
              <a:rPr lang="sk-SK" dirty="0" err="1" smtClean="0"/>
              <a:t>inglés</a:t>
            </a:r>
            <a:r>
              <a:rPr lang="sk-SK" dirty="0" smtClean="0"/>
              <a:t>)</a:t>
            </a:r>
            <a:endParaRPr lang="sk-SK" b="1" dirty="0" smtClean="0"/>
          </a:p>
          <a:p>
            <a:endParaRPr lang="sk-SK" b="1" dirty="0" smtClean="0"/>
          </a:p>
          <a:p>
            <a:r>
              <a:rPr lang="sk-SK" b="1" dirty="0" smtClean="0"/>
              <a:t>La </a:t>
            </a:r>
            <a:r>
              <a:rPr lang="sk-SK" b="1" dirty="0" err="1" smtClean="0"/>
              <a:t>evaluación</a:t>
            </a:r>
            <a:r>
              <a:rPr lang="sk-SK" b="1" dirty="0" smtClean="0"/>
              <a:t> del </a:t>
            </a:r>
            <a:r>
              <a:rPr lang="sk-SK" b="1" dirty="0" err="1" smtClean="0"/>
              <a:t>proyecto</a:t>
            </a:r>
            <a:r>
              <a:rPr lang="sk-SK" b="1" dirty="0" smtClean="0"/>
              <a:t> </a:t>
            </a:r>
            <a:r>
              <a:rPr lang="sk-SK" b="1" dirty="0" err="1" smtClean="0"/>
              <a:t>por</a:t>
            </a:r>
            <a:r>
              <a:rPr lang="sk-SK" b="1" dirty="0" smtClean="0"/>
              <a:t> la </a:t>
            </a:r>
            <a:r>
              <a:rPr lang="sk-SK" b="1" dirty="0" err="1" smtClean="0"/>
              <a:t>Agencia</a:t>
            </a:r>
            <a:r>
              <a:rPr lang="sk-SK" b="1" dirty="0" smtClean="0"/>
              <a:t> </a:t>
            </a:r>
            <a:r>
              <a:rPr lang="sk-SK" b="1" dirty="0" err="1" smtClean="0"/>
              <a:t>Nacional</a:t>
            </a:r>
            <a:r>
              <a:rPr lang="sk-SK" b="1" dirty="0" smtClean="0"/>
              <a:t> </a:t>
            </a:r>
            <a:r>
              <a:rPr lang="sk-SK" dirty="0" smtClean="0"/>
              <a:t>(</a:t>
            </a:r>
            <a:r>
              <a:rPr lang="sk-SK" dirty="0" err="1" smtClean="0"/>
              <a:t>puntos</a:t>
            </a:r>
            <a:r>
              <a:rPr lang="sk-SK" dirty="0" smtClean="0"/>
              <a:t> </a:t>
            </a:r>
            <a:r>
              <a:rPr lang="sk-SK" dirty="0" err="1" smtClean="0"/>
              <a:t>fuertes</a:t>
            </a:r>
            <a:r>
              <a:rPr lang="sk-SK" dirty="0" smtClean="0"/>
              <a:t> y </a:t>
            </a:r>
            <a:r>
              <a:rPr lang="sk-SK" dirty="0" err="1" smtClean="0"/>
              <a:t>débiles</a:t>
            </a:r>
            <a:r>
              <a:rPr lang="sk-SK" dirty="0" smtClean="0"/>
              <a:t>, </a:t>
            </a:r>
            <a:r>
              <a:rPr lang="sk-SK" dirty="0" err="1" smtClean="0"/>
              <a:t>las</a:t>
            </a:r>
            <a:r>
              <a:rPr lang="sk-SK" dirty="0" smtClean="0"/>
              <a:t> recomendaciones - </a:t>
            </a:r>
            <a:r>
              <a:rPr lang="es-ES" dirty="0" smtClean="0"/>
              <a:t>qué </a:t>
            </a:r>
            <a:r>
              <a:rPr lang="es-ES" dirty="0"/>
              <a:t>falta, qué mejorar, qué añadir. etc.)</a:t>
            </a:r>
          </a:p>
          <a:p>
            <a:endParaRPr lang="sk-SK" b="1" dirty="0" smtClean="0"/>
          </a:p>
          <a:p>
            <a:r>
              <a:rPr lang="sk-SK" dirty="0" smtClean="0"/>
              <a:t>- </a:t>
            </a:r>
            <a:r>
              <a:rPr lang="sk-SK" dirty="0"/>
              <a:t>ponerse </a:t>
            </a:r>
            <a:r>
              <a:rPr lang="sk-SK" dirty="0" err="1"/>
              <a:t>en</a:t>
            </a:r>
            <a:r>
              <a:rPr lang="sk-SK" dirty="0"/>
              <a:t> </a:t>
            </a:r>
            <a:r>
              <a:rPr lang="sk-SK" dirty="0" err="1"/>
              <a:t>contacto</a:t>
            </a:r>
            <a:r>
              <a:rPr lang="sk-SK" dirty="0"/>
              <a:t> </a:t>
            </a:r>
            <a:r>
              <a:rPr lang="sk-SK" dirty="0" err="1"/>
              <a:t>con</a:t>
            </a:r>
            <a:r>
              <a:rPr lang="sk-SK" dirty="0"/>
              <a:t> la </a:t>
            </a:r>
            <a:r>
              <a:rPr lang="sk-SK" dirty="0" err="1"/>
              <a:t>Agencia</a:t>
            </a:r>
            <a:r>
              <a:rPr lang="sk-SK" dirty="0"/>
              <a:t> </a:t>
            </a:r>
            <a:r>
              <a:rPr lang="sk-SK" dirty="0" err="1"/>
              <a:t>Nacional</a:t>
            </a:r>
            <a:r>
              <a:rPr lang="sk-SK" dirty="0"/>
              <a:t> del </a:t>
            </a:r>
            <a:r>
              <a:rPr lang="sk-SK" dirty="0" err="1"/>
              <a:t>país</a:t>
            </a:r>
            <a:endParaRPr lang="sk-SK" dirty="0"/>
          </a:p>
          <a:p>
            <a:r>
              <a:rPr lang="sk-SK" dirty="0">
                <a:hlinkClick r:id="rId2"/>
              </a:rPr>
              <a:t>https://erasmus-plus.ec.europa.eu/es/contacts/national-agencies?facets__permanent%7Cfield_eac_topics=1964</a:t>
            </a:r>
            <a:endParaRPr lang="sk-SK" dirty="0"/>
          </a:p>
          <a:p>
            <a:endParaRPr lang="en-US" b="1" dirty="0"/>
          </a:p>
        </p:txBody>
      </p:sp>
      <p:pic>
        <p:nvPicPr>
          <p:cNvPr id="4" name="Picture 4" descr="Cofinanciado por el programa Erasmus+ de la Unión Europea Horizont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193" y="346339"/>
            <a:ext cx="8774875" cy="1839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34037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k-SK" b="1" dirty="0" smtClean="0"/>
              <a:t>LA DOCUMENTACIÓN CLAVE</a:t>
            </a:r>
          </a:p>
          <a:p>
            <a:pPr marL="0" indent="0">
              <a:buNone/>
            </a:pPr>
            <a:r>
              <a:rPr lang="sk-SK" dirty="0" smtClean="0"/>
              <a:t>¿</a:t>
            </a:r>
            <a:r>
              <a:rPr lang="sk-SK" dirty="0" err="1" smtClean="0"/>
              <a:t>Qué</a:t>
            </a:r>
            <a:r>
              <a:rPr lang="sk-SK" dirty="0" smtClean="0"/>
              <a:t> </a:t>
            </a:r>
            <a:r>
              <a:rPr lang="sk-SK" dirty="0" err="1" smtClean="0"/>
              <a:t>requiere</a:t>
            </a:r>
            <a:r>
              <a:rPr lang="sk-SK" dirty="0" smtClean="0"/>
              <a:t> la </a:t>
            </a:r>
            <a:r>
              <a:rPr lang="sk-SK" dirty="0" err="1" smtClean="0"/>
              <a:t>Agencia</a:t>
            </a:r>
            <a:r>
              <a:rPr lang="sk-SK" dirty="0" smtClean="0"/>
              <a:t> </a:t>
            </a:r>
            <a:r>
              <a:rPr lang="sk-SK" dirty="0" err="1" smtClean="0"/>
              <a:t>Nacional</a:t>
            </a:r>
            <a:r>
              <a:rPr lang="sk-SK" dirty="0"/>
              <a:t> </a:t>
            </a:r>
            <a:r>
              <a:rPr lang="sk-SK" dirty="0" err="1" smtClean="0"/>
              <a:t>después</a:t>
            </a:r>
            <a:r>
              <a:rPr lang="sk-SK" dirty="0" smtClean="0"/>
              <a:t> de </a:t>
            </a:r>
            <a:r>
              <a:rPr lang="sk-SK" dirty="0" err="1" smtClean="0"/>
              <a:t>terminar</a:t>
            </a:r>
            <a:r>
              <a:rPr lang="sk-SK" dirty="0" smtClean="0"/>
              <a:t> </a:t>
            </a:r>
            <a:r>
              <a:rPr lang="sk-SK" dirty="0" err="1" smtClean="0"/>
              <a:t>el</a:t>
            </a:r>
            <a:r>
              <a:rPr lang="sk-SK" dirty="0" smtClean="0"/>
              <a:t> </a:t>
            </a:r>
            <a:r>
              <a:rPr lang="sk-SK" dirty="0" err="1" smtClean="0"/>
              <a:t>proyecto</a:t>
            </a:r>
            <a:r>
              <a:rPr lang="sk-SK" dirty="0" smtClean="0"/>
              <a:t>?</a:t>
            </a:r>
          </a:p>
          <a:p>
            <a:pPr marL="0" indent="0">
              <a:buNone/>
            </a:pPr>
            <a:endParaRPr lang="sk-SK" dirty="0"/>
          </a:p>
          <a:p>
            <a:pPr marL="457200" indent="-457200">
              <a:buFont typeface="+mj-lt"/>
              <a:buAutoNum type="arabicPeriod"/>
            </a:pPr>
            <a:r>
              <a:rPr lang="sk-SK" dirty="0" smtClean="0"/>
              <a:t>El </a:t>
            </a:r>
            <a:r>
              <a:rPr lang="sk-SK" dirty="0" err="1" smtClean="0"/>
              <a:t>informe</a:t>
            </a:r>
            <a:r>
              <a:rPr lang="sk-SK" dirty="0" smtClean="0"/>
              <a:t> </a:t>
            </a:r>
            <a:r>
              <a:rPr lang="sk-SK" dirty="0" err="1" smtClean="0"/>
              <a:t>final</a:t>
            </a:r>
            <a:r>
              <a:rPr lang="sk-SK" dirty="0" smtClean="0"/>
              <a:t> (</a:t>
            </a:r>
            <a:r>
              <a:rPr lang="sk-SK" dirty="0" err="1" smtClean="0"/>
              <a:t>enlace</a:t>
            </a:r>
            <a:r>
              <a:rPr lang="sk-SK" dirty="0" smtClean="0"/>
              <a:t> online)</a:t>
            </a:r>
          </a:p>
          <a:p>
            <a:pPr marL="457200" indent="-457200">
              <a:buFont typeface="+mj-lt"/>
              <a:buAutoNum type="arabicPeriod"/>
            </a:pPr>
            <a:r>
              <a:rPr lang="sk-SK" dirty="0" smtClean="0"/>
              <a:t>Europass / los certificados</a:t>
            </a:r>
          </a:p>
          <a:p>
            <a:pPr marL="457200" indent="-457200">
              <a:buFont typeface="+mj-lt"/>
              <a:buAutoNum type="arabicPeriod"/>
            </a:pPr>
            <a:r>
              <a:rPr lang="sk-SK" dirty="0" smtClean="0"/>
              <a:t>El </a:t>
            </a:r>
            <a:r>
              <a:rPr lang="sk-SK" dirty="0" err="1"/>
              <a:t>acuerdo</a:t>
            </a:r>
            <a:r>
              <a:rPr lang="sk-SK" dirty="0"/>
              <a:t> de </a:t>
            </a:r>
            <a:r>
              <a:rPr lang="sk-SK" dirty="0" err="1" smtClean="0"/>
              <a:t>aprendizaje</a:t>
            </a:r>
            <a:r>
              <a:rPr lang="sk-SK" dirty="0" smtClean="0"/>
              <a:t> (</a:t>
            </a:r>
            <a:r>
              <a:rPr lang="sk-SK" dirty="0" err="1" smtClean="0"/>
              <a:t>con</a:t>
            </a:r>
            <a:r>
              <a:rPr lang="sk-SK" dirty="0" smtClean="0"/>
              <a:t> </a:t>
            </a:r>
            <a:r>
              <a:rPr lang="sk-SK" dirty="0" err="1" smtClean="0"/>
              <a:t>cada</a:t>
            </a:r>
            <a:r>
              <a:rPr lang="sk-SK" dirty="0" smtClean="0"/>
              <a:t> </a:t>
            </a:r>
            <a:r>
              <a:rPr lang="sk-SK" dirty="0" err="1" smtClean="0"/>
              <a:t>alumno</a:t>
            </a:r>
            <a:r>
              <a:rPr lang="sk-SK" dirty="0" smtClean="0"/>
              <a:t>)</a:t>
            </a:r>
          </a:p>
          <a:p>
            <a:pPr marL="457200" indent="-457200">
              <a:buFont typeface="+mj-lt"/>
              <a:buAutoNum type="arabicPeriod"/>
            </a:pPr>
            <a:r>
              <a:rPr lang="sk-SK" dirty="0" err="1" smtClean="0"/>
              <a:t>Justificación</a:t>
            </a:r>
            <a:r>
              <a:rPr lang="sk-SK" dirty="0" smtClean="0"/>
              <a:t> del </a:t>
            </a:r>
            <a:r>
              <a:rPr lang="sk-SK" dirty="0" err="1" smtClean="0"/>
              <a:t>presupuesto</a:t>
            </a:r>
            <a:r>
              <a:rPr lang="sk-SK" dirty="0" smtClean="0"/>
              <a:t> (la </a:t>
            </a:r>
            <a:r>
              <a:rPr lang="sk-SK" dirty="0" err="1" smtClean="0"/>
              <a:t>cuenta</a:t>
            </a:r>
            <a:r>
              <a:rPr lang="sk-SK" dirty="0" smtClean="0"/>
              <a:t> </a:t>
            </a:r>
            <a:r>
              <a:rPr lang="sk-SK" dirty="0" err="1" smtClean="0"/>
              <a:t>bancaria</a:t>
            </a:r>
            <a:r>
              <a:rPr lang="sk-SK" dirty="0" smtClean="0"/>
              <a:t>, </a:t>
            </a:r>
            <a:r>
              <a:rPr lang="sk-SK" dirty="0" err="1" smtClean="0"/>
              <a:t>el</a:t>
            </a:r>
            <a:r>
              <a:rPr lang="sk-SK" dirty="0" smtClean="0"/>
              <a:t> </a:t>
            </a:r>
            <a:r>
              <a:rPr lang="sk-SK" dirty="0" err="1" smtClean="0"/>
              <a:t>coste</a:t>
            </a:r>
            <a:r>
              <a:rPr lang="sk-SK" dirty="0" smtClean="0"/>
              <a:t> del </a:t>
            </a:r>
            <a:r>
              <a:rPr lang="sk-SK" dirty="0" err="1" smtClean="0"/>
              <a:t>viaje</a:t>
            </a:r>
            <a:r>
              <a:rPr lang="sk-SK" dirty="0" smtClean="0"/>
              <a:t>, </a:t>
            </a:r>
            <a:r>
              <a:rPr lang="sk-SK" dirty="0" err="1" smtClean="0"/>
              <a:t>el</a:t>
            </a:r>
            <a:r>
              <a:rPr lang="sk-SK" dirty="0" smtClean="0"/>
              <a:t> </a:t>
            </a:r>
            <a:r>
              <a:rPr lang="sk-SK" dirty="0" err="1" smtClean="0"/>
              <a:t>alojamiento</a:t>
            </a:r>
            <a:r>
              <a:rPr lang="sk-SK" dirty="0" smtClean="0"/>
              <a:t>, </a:t>
            </a:r>
            <a:r>
              <a:rPr lang="sk-SK" dirty="0" err="1" smtClean="0"/>
              <a:t>el</a:t>
            </a:r>
            <a:r>
              <a:rPr lang="sk-SK" dirty="0" smtClean="0"/>
              <a:t> </a:t>
            </a:r>
            <a:r>
              <a:rPr lang="sk-SK" dirty="0" err="1" smtClean="0"/>
              <a:t>seguro</a:t>
            </a:r>
            <a:r>
              <a:rPr lang="sk-SK" dirty="0" smtClean="0"/>
              <a:t>, la </a:t>
            </a:r>
            <a:r>
              <a:rPr lang="sk-SK" dirty="0" err="1" smtClean="0"/>
              <a:t>comida</a:t>
            </a:r>
            <a:r>
              <a:rPr lang="sk-SK" dirty="0" smtClean="0"/>
              <a:t>, </a:t>
            </a:r>
            <a:r>
              <a:rPr lang="sk-SK" dirty="0" err="1" smtClean="0"/>
              <a:t>el</a:t>
            </a:r>
            <a:r>
              <a:rPr lang="sk-SK" dirty="0" smtClean="0"/>
              <a:t> </a:t>
            </a:r>
            <a:r>
              <a:rPr lang="sk-SK" dirty="0" err="1" smtClean="0"/>
              <a:t>curso</a:t>
            </a:r>
            <a:r>
              <a:rPr lang="sk-SK" dirty="0" smtClean="0"/>
              <a:t>)</a:t>
            </a:r>
          </a:p>
          <a:p>
            <a:pPr marL="457200" indent="-457200">
              <a:buFont typeface="+mj-lt"/>
              <a:buAutoNum type="arabicPeriod"/>
            </a:pPr>
            <a:r>
              <a:rPr lang="sk-SK" dirty="0" smtClean="0"/>
              <a:t>El </a:t>
            </a:r>
            <a:r>
              <a:rPr lang="sk-SK" dirty="0" err="1" smtClean="0"/>
              <a:t>contrato</a:t>
            </a:r>
            <a:r>
              <a:rPr lang="sk-SK" dirty="0" smtClean="0"/>
              <a:t> </a:t>
            </a:r>
            <a:r>
              <a:rPr lang="sk-SK" dirty="0" err="1" smtClean="0"/>
              <a:t>firmado</a:t>
            </a:r>
            <a:endParaRPr lang="sk-SK" dirty="0"/>
          </a:p>
          <a:p>
            <a:endParaRPr lang="en-US" b="1" dirty="0"/>
          </a:p>
        </p:txBody>
      </p:sp>
      <p:pic>
        <p:nvPicPr>
          <p:cNvPr id="4" name="Picture 4" descr="Cofinanciado por el programa Erasmus+ de la Unión Europea Horizont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193" y="346339"/>
            <a:ext cx="8774875" cy="1839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o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9593" y="3213533"/>
            <a:ext cx="2657475" cy="172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9034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b="1" dirty="0"/>
              <a:t>Dise</a:t>
            </a:r>
            <a:r>
              <a:rPr lang="sk-SK" b="1" dirty="0">
                <a:solidFill>
                  <a:prstClr val="black"/>
                </a:solidFill>
              </a:rPr>
              <a:t>ñ</a:t>
            </a:r>
            <a:r>
              <a:rPr lang="sk-SK" b="1" dirty="0"/>
              <a:t>ar </a:t>
            </a:r>
            <a:r>
              <a:rPr lang="sk-SK" b="1" dirty="0" err="1"/>
              <a:t>las</a:t>
            </a:r>
            <a:r>
              <a:rPr lang="sk-SK" b="1" dirty="0"/>
              <a:t> </a:t>
            </a:r>
            <a:r>
              <a:rPr lang="sk-SK" b="1" dirty="0" err="1"/>
              <a:t>actividades</a:t>
            </a:r>
            <a:r>
              <a:rPr lang="sk-SK" b="1" dirty="0"/>
              <a:t> </a:t>
            </a:r>
            <a:r>
              <a:rPr lang="sk-SK" dirty="0"/>
              <a:t>para </a:t>
            </a:r>
            <a:r>
              <a:rPr lang="sk-SK" dirty="0" err="1"/>
              <a:t>lograr</a:t>
            </a:r>
            <a:r>
              <a:rPr lang="sk-SK" dirty="0"/>
              <a:t> los </a:t>
            </a:r>
            <a:r>
              <a:rPr lang="sk-SK" dirty="0" err="1" smtClean="0"/>
              <a:t>objetivos</a:t>
            </a:r>
            <a:r>
              <a:rPr lang="sk-SK" dirty="0" smtClean="0"/>
              <a:t>.</a:t>
            </a:r>
          </a:p>
          <a:p>
            <a:r>
              <a:rPr lang="sk-SK" dirty="0" smtClean="0"/>
              <a:t>La </a:t>
            </a:r>
            <a:r>
              <a:rPr lang="sk-SK" dirty="0" err="1" smtClean="0"/>
              <a:t>encofación</a:t>
            </a:r>
            <a:r>
              <a:rPr lang="sk-SK" dirty="0" smtClean="0"/>
              <a:t> </a:t>
            </a:r>
            <a:r>
              <a:rPr lang="sk-SK" dirty="0" err="1" smtClean="0"/>
              <a:t>el</a:t>
            </a:r>
            <a:r>
              <a:rPr lang="sk-SK" dirty="0" smtClean="0"/>
              <a:t> </a:t>
            </a:r>
            <a:r>
              <a:rPr lang="sk-SK" dirty="0" err="1" smtClean="0"/>
              <a:t>las</a:t>
            </a:r>
            <a:r>
              <a:rPr lang="sk-SK" dirty="0" smtClean="0"/>
              <a:t> </a:t>
            </a:r>
            <a:r>
              <a:rPr lang="sk-SK" dirty="0" err="1" smtClean="0"/>
              <a:t>competencias</a:t>
            </a:r>
            <a:r>
              <a:rPr lang="sk-SK" dirty="0" smtClean="0"/>
              <a:t> </a:t>
            </a:r>
            <a:r>
              <a:rPr lang="sk-SK" dirty="0" err="1" smtClean="0"/>
              <a:t>digitales</a:t>
            </a:r>
            <a:r>
              <a:rPr lang="sk-SK" dirty="0" smtClean="0"/>
              <a:t> </a:t>
            </a:r>
            <a:r>
              <a:rPr lang="sk-SK" dirty="0" err="1" smtClean="0"/>
              <a:t>usando</a:t>
            </a:r>
            <a:r>
              <a:rPr lang="sk-SK" dirty="0" smtClean="0"/>
              <a:t> </a:t>
            </a:r>
            <a:r>
              <a:rPr lang="sk-SK" dirty="0" err="1" smtClean="0"/>
              <a:t>varias</a:t>
            </a:r>
            <a:r>
              <a:rPr lang="sk-SK" dirty="0" smtClean="0"/>
              <a:t> </a:t>
            </a:r>
            <a:r>
              <a:rPr lang="sk-SK" dirty="0" err="1" smtClean="0"/>
              <a:t>plataformas</a:t>
            </a:r>
            <a:r>
              <a:rPr lang="sk-SK" dirty="0" smtClean="0"/>
              <a:t>:</a:t>
            </a:r>
            <a:endParaRPr lang="sk-SK" dirty="0"/>
          </a:p>
          <a:p>
            <a:r>
              <a:rPr lang="sk-SK" dirty="0" smtClean="0"/>
              <a:t>SHAREPOINT, INSTAGRAM, </a:t>
            </a:r>
            <a:r>
              <a:rPr lang="sk-SK" dirty="0"/>
              <a:t>PADLET, CANVA,</a:t>
            </a:r>
            <a:r>
              <a:rPr lang="sk-SK" dirty="0" smtClean="0"/>
              <a:t> TWINSPACE, FACEBOOK</a:t>
            </a:r>
          </a:p>
          <a:p>
            <a:pPr marL="0" indent="0">
              <a:buNone/>
            </a:pPr>
            <a:endParaRPr lang="sk-SK" dirty="0"/>
          </a:p>
        </p:txBody>
      </p:sp>
      <p:pic>
        <p:nvPicPr>
          <p:cNvPr id="4" name="Picture 4" descr="Cofinanciado por el programa Erasmus+ de la Unión Europea Horizont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193" y="346339"/>
            <a:ext cx="8774875" cy="1839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022" y="3869575"/>
            <a:ext cx="1133475" cy="1133475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9465" y="3997603"/>
            <a:ext cx="1771650" cy="1771650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4190" y="4121428"/>
            <a:ext cx="3000375" cy="1524000"/>
          </a:xfrm>
          <a:prstGeom prst="rect">
            <a:avLst/>
          </a:prstGeom>
        </p:spPr>
      </p:pic>
      <p:pic>
        <p:nvPicPr>
          <p:cNvPr id="11" name="Obrázok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44680" y="4790690"/>
            <a:ext cx="2847975" cy="1600200"/>
          </a:xfrm>
          <a:prstGeom prst="rect">
            <a:avLst/>
          </a:prstGeom>
        </p:spPr>
      </p:pic>
      <p:pic>
        <p:nvPicPr>
          <p:cNvPr id="12" name="Obrázok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66451" y="1866641"/>
            <a:ext cx="2143125" cy="2143125"/>
          </a:xfrm>
          <a:prstGeom prst="rect">
            <a:avLst/>
          </a:prstGeom>
        </p:spPr>
      </p:pic>
      <p:pic>
        <p:nvPicPr>
          <p:cNvPr id="13" name="Obrázok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6130" y="4883428"/>
            <a:ext cx="3171825" cy="143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4228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-20231118-WA0010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73325" y="2286000"/>
            <a:ext cx="6821488" cy="4022725"/>
          </a:xfrm>
        </p:spPr>
      </p:pic>
      <p:pic>
        <p:nvPicPr>
          <p:cNvPr id="4" name="Picture 4" descr="Cofinanciado por el programa Erasmus+ de la Unión Europea Horizonta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631" y="355575"/>
            <a:ext cx="8774875" cy="1839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8494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-20231118-WA001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21758" y="947855"/>
            <a:ext cx="2499735" cy="5300695"/>
          </a:xfrm>
        </p:spPr>
      </p:pic>
      <p:pic>
        <p:nvPicPr>
          <p:cNvPr id="4" name="Picture 4" descr="Cofinanciado por el programa Erasmus+ de la Unión Europea Horizontal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83" y="466411"/>
            <a:ext cx="8774875" cy="1839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química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33023" y="2407088"/>
            <a:ext cx="2336800" cy="4064000"/>
          </a:xfrm>
          <a:prstGeom prst="rect">
            <a:avLst/>
          </a:prstGeom>
        </p:spPr>
      </p:pic>
      <p:pic>
        <p:nvPicPr>
          <p:cNvPr id="6" name="en clase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30275" y="2809875"/>
            <a:ext cx="4064000" cy="233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740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sk-SK" b="1" u="sng" dirty="0"/>
              <a:t>¿</a:t>
            </a:r>
            <a:r>
              <a:rPr lang="sk-SK" b="1" u="sng" dirty="0" err="1"/>
              <a:t>Cómo</a:t>
            </a:r>
            <a:r>
              <a:rPr lang="sk-SK" b="1" u="sng" dirty="0"/>
              <a:t> ha </a:t>
            </a:r>
            <a:r>
              <a:rPr lang="sk-SK" b="1" u="sng" dirty="0" err="1"/>
              <a:t>sido</a:t>
            </a:r>
            <a:r>
              <a:rPr lang="sk-SK" b="1" u="sng" dirty="0"/>
              <a:t> la </a:t>
            </a:r>
            <a:r>
              <a:rPr lang="sk-SK" b="1" u="sng" dirty="0" err="1"/>
              <a:t>ejecución</a:t>
            </a:r>
            <a:r>
              <a:rPr lang="sk-SK" b="1" u="sng" dirty="0"/>
              <a:t> del </a:t>
            </a:r>
            <a:r>
              <a:rPr lang="sk-SK" b="1" u="sng" dirty="0" err="1"/>
              <a:t>proyecto</a:t>
            </a:r>
            <a:r>
              <a:rPr lang="sk-SK" b="1" u="sng" dirty="0"/>
              <a:t>?</a:t>
            </a:r>
          </a:p>
          <a:p>
            <a:r>
              <a:rPr lang="sk-SK" b="1" dirty="0" err="1" smtClean="0"/>
              <a:t>Bienvenidos</a:t>
            </a:r>
            <a:r>
              <a:rPr lang="sk-SK" b="1" dirty="0" smtClean="0"/>
              <a:t> </a:t>
            </a:r>
            <a:r>
              <a:rPr lang="sk-SK" b="1" dirty="0"/>
              <a:t>a </a:t>
            </a:r>
            <a:r>
              <a:rPr lang="sk-SK" b="1" dirty="0" smtClean="0"/>
              <a:t>España </a:t>
            </a:r>
            <a:r>
              <a:rPr lang="sk-SK" dirty="0" smtClean="0"/>
              <a:t>(</a:t>
            </a:r>
            <a:r>
              <a:rPr lang="sk-SK" dirty="0" err="1" smtClean="0"/>
              <a:t>vídeo</a:t>
            </a:r>
            <a:r>
              <a:rPr lang="sk-SK" dirty="0" smtClean="0"/>
              <a:t> del </a:t>
            </a:r>
            <a:r>
              <a:rPr lang="sk-SK" dirty="0" err="1" smtClean="0"/>
              <a:t>aeropuerto</a:t>
            </a:r>
            <a:r>
              <a:rPr lang="sk-SK" dirty="0" smtClean="0"/>
              <a:t>)</a:t>
            </a:r>
          </a:p>
          <a:p>
            <a:r>
              <a:rPr lang="sk-SK" dirty="0">
                <a:hlinkClick r:id="rId2"/>
              </a:rPr>
              <a:t>https://www.instagram.com/p/CqYWC9cjkAY/?</a:t>
            </a:r>
            <a:r>
              <a:rPr lang="sk-SK" dirty="0" smtClean="0">
                <a:hlinkClick r:id="rId2"/>
              </a:rPr>
              <a:t>img_index=1</a:t>
            </a:r>
            <a:endParaRPr lang="sk-SK" dirty="0" smtClean="0"/>
          </a:p>
          <a:p>
            <a:r>
              <a:rPr lang="sk-SK" b="1" dirty="0" smtClean="0"/>
              <a:t>Los </a:t>
            </a:r>
            <a:r>
              <a:rPr lang="sk-SK" b="1" dirty="0" err="1" smtClean="0"/>
              <a:t>primeros</a:t>
            </a:r>
            <a:r>
              <a:rPr lang="sk-SK" b="1" dirty="0" smtClean="0"/>
              <a:t> </a:t>
            </a:r>
            <a:r>
              <a:rPr lang="sk-SK" b="1" dirty="0" err="1" smtClean="0"/>
              <a:t>días</a:t>
            </a:r>
            <a:endParaRPr lang="sk-SK" b="1" dirty="0" smtClean="0"/>
          </a:p>
          <a:p>
            <a:r>
              <a:rPr lang="sk-SK" dirty="0" err="1" smtClean="0"/>
              <a:t>Con</a:t>
            </a:r>
            <a:r>
              <a:rPr lang="sk-SK" dirty="0" smtClean="0"/>
              <a:t> </a:t>
            </a:r>
            <a:r>
              <a:rPr lang="sk-SK" dirty="0" err="1" smtClean="0"/>
              <a:t>el</a:t>
            </a:r>
            <a:r>
              <a:rPr lang="sk-SK" dirty="0" smtClean="0"/>
              <a:t> </a:t>
            </a:r>
            <a:r>
              <a:rPr lang="sk-SK" dirty="0" err="1" smtClean="0"/>
              <a:t>alcalde</a:t>
            </a:r>
            <a:r>
              <a:rPr lang="sk-SK" dirty="0" smtClean="0"/>
              <a:t> de </a:t>
            </a:r>
            <a:r>
              <a:rPr lang="sk-SK" dirty="0" err="1" smtClean="0"/>
              <a:t>Alboraya</a:t>
            </a:r>
            <a:endParaRPr lang="sk-SK" dirty="0" smtClean="0"/>
          </a:p>
          <a:p>
            <a:r>
              <a:rPr lang="sk-SK" dirty="0">
                <a:hlinkClick r:id="rId3"/>
              </a:rPr>
              <a:t>https://www.instagram.com/p/CrRZVE6slpo/?</a:t>
            </a:r>
            <a:r>
              <a:rPr lang="sk-SK" dirty="0" smtClean="0">
                <a:hlinkClick r:id="rId3"/>
              </a:rPr>
              <a:t>img_index=3</a:t>
            </a:r>
            <a:endParaRPr lang="sk-SK" dirty="0" smtClean="0"/>
          </a:p>
          <a:p>
            <a:r>
              <a:rPr lang="sk-SK" dirty="0" smtClean="0"/>
              <a:t>EL PARQUE DE LAS CIENCIAS</a:t>
            </a:r>
          </a:p>
          <a:p>
            <a:r>
              <a:rPr lang="sk-SK" dirty="0">
                <a:hlinkClick r:id="rId4"/>
              </a:rPr>
              <a:t>https://www.instagram.com/p/CrbhfErMjmA/?</a:t>
            </a:r>
            <a:r>
              <a:rPr lang="sk-SK" dirty="0" smtClean="0">
                <a:hlinkClick r:id="rId4"/>
              </a:rPr>
              <a:t>img_index=1</a:t>
            </a:r>
            <a:endParaRPr lang="sk-SK" dirty="0" smtClean="0"/>
          </a:p>
          <a:p>
            <a:r>
              <a:rPr lang="sk-SK" dirty="0">
                <a:hlinkClick r:id="rId5"/>
              </a:rPr>
              <a:t>https://www.instagram.com/p/Crd3XW2MtbZ</a:t>
            </a:r>
            <a:r>
              <a:rPr lang="sk-SK" dirty="0" smtClean="0">
                <a:hlinkClick r:id="rId5"/>
              </a:rPr>
              <a:t>/</a:t>
            </a:r>
            <a:endParaRPr lang="sk-SK" dirty="0" smtClean="0"/>
          </a:p>
          <a:p>
            <a:endParaRPr lang="sk-SK" dirty="0" smtClean="0"/>
          </a:p>
          <a:p>
            <a:endParaRPr lang="sk-SK" dirty="0"/>
          </a:p>
          <a:p>
            <a:endParaRPr lang="en-US" dirty="0"/>
          </a:p>
        </p:txBody>
      </p:sp>
      <p:pic>
        <p:nvPicPr>
          <p:cNvPr id="4" name="Picture 4" descr="Cofinanciado por el programa Erasmus+ de la Unión Europea Horizonta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193" y="346339"/>
            <a:ext cx="8774875" cy="1839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05964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 smtClean="0"/>
          </a:p>
          <a:p>
            <a:r>
              <a:rPr lang="sk-SK" dirty="0" smtClean="0"/>
              <a:t>EL MUSEO DE LAS ARTES Y LAS CIENCIAS</a:t>
            </a:r>
          </a:p>
          <a:p>
            <a:r>
              <a:rPr lang="en-US" dirty="0">
                <a:hlinkClick r:id="rId2"/>
              </a:rPr>
              <a:t>https://www.instagram.com/p/CrbrkhVspXW/?</a:t>
            </a:r>
            <a:r>
              <a:rPr lang="en-US" dirty="0" smtClean="0">
                <a:hlinkClick r:id="rId2"/>
              </a:rPr>
              <a:t>img_index=1</a:t>
            </a:r>
            <a:endParaRPr lang="sk-SK" dirty="0" smtClean="0"/>
          </a:p>
          <a:p>
            <a:r>
              <a:rPr lang="sk-SK" dirty="0" smtClean="0"/>
              <a:t>EL FIN DE SEMANA PASADO CON LAS FAMILIAS</a:t>
            </a:r>
          </a:p>
          <a:p>
            <a:r>
              <a:rPr lang="sk-SK" dirty="0">
                <a:hlinkClick r:id="rId3"/>
              </a:rPr>
              <a:t>https://www.instagram.com/p/CreMQr_sSo9/?</a:t>
            </a:r>
            <a:r>
              <a:rPr lang="sk-SK" dirty="0" smtClean="0">
                <a:hlinkClick r:id="rId3"/>
              </a:rPr>
              <a:t>img_index=1</a:t>
            </a:r>
            <a:endParaRPr lang="sk-SK" dirty="0" smtClean="0"/>
          </a:p>
          <a:p>
            <a:r>
              <a:rPr lang="sk-SK" dirty="0" smtClean="0"/>
              <a:t>EN LA ESCUELA</a:t>
            </a:r>
          </a:p>
          <a:p>
            <a:r>
              <a:rPr lang="sk-SK" dirty="0">
                <a:hlinkClick r:id="rId4"/>
              </a:rPr>
              <a:t>https://www.instagram.com/p/CrjhhistPQ_/?</a:t>
            </a:r>
            <a:r>
              <a:rPr lang="sk-SK" dirty="0" smtClean="0">
                <a:hlinkClick r:id="rId4"/>
              </a:rPr>
              <a:t>img_index=1</a:t>
            </a:r>
            <a:endParaRPr lang="sk-SK" dirty="0" smtClean="0"/>
          </a:p>
          <a:p>
            <a:endParaRPr lang="sk-SK" dirty="0" smtClean="0"/>
          </a:p>
          <a:p>
            <a:endParaRPr lang="sk-SK" dirty="0" smtClean="0"/>
          </a:p>
          <a:p>
            <a:endParaRPr lang="en-US" b="1" dirty="0"/>
          </a:p>
        </p:txBody>
      </p:sp>
      <p:pic>
        <p:nvPicPr>
          <p:cNvPr id="4" name="Picture 4" descr="Cofinanciado por el programa Erasmus+ de la Unión Europea Horizonta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193" y="346339"/>
            <a:ext cx="8774875" cy="1839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21039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 smtClean="0"/>
          </a:p>
          <a:p>
            <a:r>
              <a:rPr lang="sk-SK" dirty="0" smtClean="0"/>
              <a:t>SCAVENGER HUNT</a:t>
            </a:r>
          </a:p>
          <a:p>
            <a:r>
              <a:rPr lang="en-US" dirty="0">
                <a:hlinkClick r:id="rId2"/>
              </a:rPr>
              <a:t>https://www.instagram.com/p/Cry2Y7ot6eJ/?</a:t>
            </a:r>
            <a:r>
              <a:rPr lang="en-US" dirty="0" smtClean="0">
                <a:hlinkClick r:id="rId2"/>
              </a:rPr>
              <a:t>img_index=2</a:t>
            </a:r>
            <a:endParaRPr lang="sk-SK" dirty="0" smtClean="0"/>
          </a:p>
          <a:p>
            <a:r>
              <a:rPr lang="sk-SK" dirty="0" smtClean="0"/>
              <a:t>EL MUSEO DE SOROLLA</a:t>
            </a:r>
          </a:p>
          <a:p>
            <a:r>
              <a:rPr lang="en-US" dirty="0">
                <a:hlinkClick r:id="rId3"/>
              </a:rPr>
              <a:t>https://www.instagram.com/p/Cr2ySDXNd2Z/?</a:t>
            </a:r>
            <a:r>
              <a:rPr lang="en-US" dirty="0" smtClean="0">
                <a:hlinkClick r:id="rId3"/>
              </a:rPr>
              <a:t>img_index=1</a:t>
            </a:r>
            <a:endParaRPr lang="sk-SK" dirty="0" smtClean="0"/>
          </a:p>
          <a:p>
            <a:r>
              <a:rPr lang="sk-SK" dirty="0" smtClean="0"/>
              <a:t>EL MUSEO DE PICASSO</a:t>
            </a:r>
          </a:p>
          <a:p>
            <a:pPr marL="0" indent="0">
              <a:buNone/>
            </a:pPr>
            <a:r>
              <a:rPr lang="sk-SK" dirty="0">
                <a:hlinkClick r:id="rId4"/>
              </a:rPr>
              <a:t>https://www.instagram.com/p/Cr-UWuztyO7/?</a:t>
            </a:r>
            <a:r>
              <a:rPr lang="sk-SK" dirty="0" smtClean="0">
                <a:hlinkClick r:id="rId4"/>
              </a:rPr>
              <a:t>img_index=1</a:t>
            </a:r>
            <a:endParaRPr lang="sk-SK" dirty="0" smtClean="0"/>
          </a:p>
          <a:p>
            <a:pPr marL="0" indent="0">
              <a:buNone/>
            </a:pPr>
            <a:endParaRPr lang="sk-SK" dirty="0" smtClean="0"/>
          </a:p>
          <a:p>
            <a:endParaRPr lang="en-US" b="1" dirty="0"/>
          </a:p>
        </p:txBody>
      </p:sp>
      <p:pic>
        <p:nvPicPr>
          <p:cNvPr id="4" name="Picture 4" descr="Cofinanciado por el programa Erasmus+ de la Unión Europea Horizonta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193" y="346339"/>
            <a:ext cx="8774875" cy="1839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28419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k-SK" dirty="0"/>
              <a:t>MÁLAGA</a:t>
            </a:r>
          </a:p>
          <a:p>
            <a:pPr marL="0" indent="0">
              <a:buNone/>
            </a:pPr>
            <a:r>
              <a:rPr lang="sk-SK" dirty="0">
                <a:hlinkClick r:id="rId2"/>
              </a:rPr>
              <a:t>https://www.instagram.com/p/Cr-m-9QN94y/?img_index=1</a:t>
            </a:r>
            <a:endParaRPr lang="sk-SK" dirty="0"/>
          </a:p>
          <a:p>
            <a:pPr marL="0" indent="0">
              <a:buNone/>
            </a:pPr>
            <a:r>
              <a:rPr lang="sk-SK" dirty="0" smtClean="0"/>
              <a:t>LA DESPEDIDA</a:t>
            </a:r>
          </a:p>
          <a:p>
            <a:pPr marL="0" indent="0">
              <a:buNone/>
            </a:pPr>
            <a:r>
              <a:rPr lang="en-US" dirty="0">
                <a:hlinkClick r:id="rId3"/>
              </a:rPr>
              <a:t>https://www.instagram.com/p/Csnz2utNVs4</a:t>
            </a:r>
            <a:r>
              <a:rPr lang="en-US" dirty="0" smtClean="0">
                <a:hlinkClick r:id="rId3"/>
              </a:rPr>
              <a:t>/</a:t>
            </a:r>
            <a:endParaRPr lang="sk-SK" dirty="0" smtClean="0"/>
          </a:p>
          <a:p>
            <a:pPr marL="0" indent="0">
              <a:buNone/>
            </a:pPr>
            <a:endParaRPr lang="en-US" b="1" dirty="0"/>
          </a:p>
        </p:txBody>
      </p:sp>
      <p:pic>
        <p:nvPicPr>
          <p:cNvPr id="4" name="Picture 4" descr="Cofinanciado por el programa Erasmus+ de la Unión Europea Horizont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193" y="346339"/>
            <a:ext cx="8774875" cy="1839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77882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 smtClean="0"/>
          </a:p>
          <a:p>
            <a:endParaRPr lang="sk-SK" dirty="0"/>
          </a:p>
          <a:p>
            <a:r>
              <a:rPr lang="sk-SK" dirty="0" smtClean="0"/>
              <a:t>¿Cómo nos </a:t>
            </a:r>
            <a:r>
              <a:rPr lang="sk-SK" dirty="0" err="1" smtClean="0"/>
              <a:t>enteramos</a:t>
            </a:r>
            <a:r>
              <a:rPr lang="sk-SK" dirty="0" smtClean="0"/>
              <a:t> de los </a:t>
            </a:r>
            <a:r>
              <a:rPr lang="sk-SK" dirty="0" err="1" smtClean="0"/>
              <a:t>proyectos</a:t>
            </a:r>
            <a:r>
              <a:rPr lang="sk-SK" dirty="0" smtClean="0"/>
              <a:t> de Erasmus+ ?</a:t>
            </a:r>
          </a:p>
          <a:p>
            <a:endParaRPr lang="sk-SK" dirty="0" smtClean="0"/>
          </a:p>
          <a:p>
            <a:endParaRPr lang="sk-SK" dirty="0"/>
          </a:p>
          <a:p>
            <a:endParaRPr lang="sk-SK" dirty="0" smtClean="0"/>
          </a:p>
          <a:p>
            <a:endParaRPr lang="sk-SK" dirty="0"/>
          </a:p>
          <a:p>
            <a:endParaRPr lang="sk-SK" dirty="0" smtClean="0"/>
          </a:p>
          <a:p>
            <a:endParaRPr lang="sk-SK" dirty="0" smtClean="0"/>
          </a:p>
          <a:p>
            <a:endParaRPr lang="sk-SK" dirty="0" smtClean="0"/>
          </a:p>
          <a:p>
            <a:endParaRPr lang="sk-SK" dirty="0"/>
          </a:p>
          <a:p>
            <a:endParaRPr lang="sk-SK" dirty="0" smtClean="0"/>
          </a:p>
          <a:p>
            <a:endParaRPr lang="sk-SK" dirty="0"/>
          </a:p>
          <a:p>
            <a:endParaRPr lang="en-US" dirty="0"/>
          </a:p>
        </p:txBody>
      </p:sp>
      <p:pic>
        <p:nvPicPr>
          <p:cNvPr id="4" name="Picture 4" descr="Cofinanciado por el programa Erasmus+ de la Unión Europea Horizont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726" y="406375"/>
            <a:ext cx="8774875" cy="1839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o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5422" y="2638263"/>
            <a:ext cx="3318833" cy="3318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7501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b="1" dirty="0" smtClean="0"/>
              <a:t>LA DIFUSIÓN DEL PROYECTO</a:t>
            </a:r>
          </a:p>
          <a:p>
            <a:r>
              <a:rPr lang="sk-SK" dirty="0" smtClean="0"/>
              <a:t>El </a:t>
            </a:r>
            <a:r>
              <a:rPr lang="sk-SK" dirty="0" err="1" smtClean="0"/>
              <a:t>alumnado</a:t>
            </a:r>
            <a:r>
              <a:rPr lang="sk-SK" dirty="0" smtClean="0"/>
              <a:t> y </a:t>
            </a:r>
            <a:r>
              <a:rPr lang="sk-SK" dirty="0" err="1" smtClean="0"/>
              <a:t>profesorado</a:t>
            </a:r>
            <a:r>
              <a:rPr lang="sk-SK" dirty="0" smtClean="0"/>
              <a:t> del </a:t>
            </a:r>
            <a:r>
              <a:rPr lang="sk-SK" dirty="0" err="1" smtClean="0"/>
              <a:t>instituto</a:t>
            </a:r>
            <a:endParaRPr lang="sk-SK" dirty="0" smtClean="0"/>
          </a:p>
          <a:p>
            <a:r>
              <a:rPr lang="sk-SK" dirty="0" smtClean="0"/>
              <a:t>La </a:t>
            </a:r>
            <a:r>
              <a:rPr lang="sk-SK" dirty="0" err="1" smtClean="0"/>
              <a:t>revista</a:t>
            </a:r>
            <a:r>
              <a:rPr lang="sk-SK" dirty="0" smtClean="0"/>
              <a:t> La </a:t>
            </a:r>
            <a:r>
              <a:rPr lang="sk-SK" dirty="0" err="1" smtClean="0"/>
              <a:t>Palabra</a:t>
            </a:r>
            <a:endParaRPr lang="sk-SK" dirty="0" smtClean="0"/>
          </a:p>
          <a:p>
            <a:r>
              <a:rPr lang="sk-SK" dirty="0" smtClean="0"/>
              <a:t>La </a:t>
            </a:r>
            <a:r>
              <a:rPr lang="sk-SK" dirty="0" err="1" smtClean="0"/>
              <a:t>televisión</a:t>
            </a:r>
            <a:r>
              <a:rPr lang="sk-SK" dirty="0" smtClean="0"/>
              <a:t> </a:t>
            </a:r>
            <a:r>
              <a:rPr lang="sk-SK" dirty="0" err="1" smtClean="0"/>
              <a:t>local</a:t>
            </a:r>
            <a:r>
              <a:rPr lang="sk-SK" dirty="0" smtClean="0"/>
              <a:t> TV Pohoda</a:t>
            </a:r>
          </a:p>
          <a:p>
            <a:r>
              <a:rPr lang="sk-SK" dirty="0"/>
              <a:t>Las </a:t>
            </a:r>
            <a:r>
              <a:rPr lang="sk-SK" dirty="0" err="1"/>
              <a:t>redes</a:t>
            </a:r>
            <a:r>
              <a:rPr lang="sk-SK" dirty="0"/>
              <a:t> </a:t>
            </a:r>
            <a:r>
              <a:rPr lang="sk-SK" dirty="0" err="1"/>
              <a:t>sociales</a:t>
            </a:r>
            <a:endParaRPr lang="sk-SK" dirty="0"/>
          </a:p>
          <a:p>
            <a:r>
              <a:rPr lang="sk-SK" dirty="0" smtClean="0"/>
              <a:t>La </a:t>
            </a:r>
            <a:r>
              <a:rPr lang="sk-SK" dirty="0" err="1" smtClean="0"/>
              <a:t>ayuda</a:t>
            </a:r>
            <a:r>
              <a:rPr lang="sk-SK" dirty="0" smtClean="0"/>
              <a:t> a otras </a:t>
            </a:r>
            <a:r>
              <a:rPr lang="sk-SK" dirty="0" err="1" smtClean="0"/>
              <a:t>escuelas</a:t>
            </a:r>
            <a:r>
              <a:rPr lang="sk-SK" dirty="0" smtClean="0"/>
              <a:t> para </a:t>
            </a:r>
            <a:r>
              <a:rPr lang="sk-SK" dirty="0" err="1" smtClean="0"/>
              <a:t>crear</a:t>
            </a:r>
            <a:r>
              <a:rPr lang="sk-SK" dirty="0" smtClean="0"/>
              <a:t> </a:t>
            </a:r>
            <a:r>
              <a:rPr lang="sk-SK" dirty="0" err="1" smtClean="0"/>
              <a:t>el</a:t>
            </a:r>
            <a:r>
              <a:rPr lang="sk-SK" dirty="0"/>
              <a:t> </a:t>
            </a:r>
            <a:r>
              <a:rPr lang="sk-SK" dirty="0" err="1" smtClean="0"/>
              <a:t>proyecto</a:t>
            </a:r>
            <a:r>
              <a:rPr lang="sk-SK" dirty="0" smtClean="0"/>
              <a:t> (</a:t>
            </a:r>
            <a:r>
              <a:rPr lang="sk-SK" dirty="0" err="1" smtClean="0"/>
              <a:t>ofrecer</a:t>
            </a:r>
            <a:r>
              <a:rPr lang="sk-SK" dirty="0" smtClean="0"/>
              <a:t> </a:t>
            </a:r>
            <a:r>
              <a:rPr lang="sk-SK" dirty="0" err="1" smtClean="0"/>
              <a:t>información</a:t>
            </a:r>
            <a:r>
              <a:rPr lang="sk-SK" dirty="0" smtClean="0"/>
              <a:t> y </a:t>
            </a:r>
            <a:r>
              <a:rPr lang="sk-SK" dirty="0" err="1" smtClean="0"/>
              <a:t>compartir</a:t>
            </a:r>
            <a:r>
              <a:rPr lang="sk-SK" dirty="0" smtClean="0"/>
              <a:t> la </a:t>
            </a:r>
            <a:r>
              <a:rPr lang="sk-SK" dirty="0" err="1" smtClean="0"/>
              <a:t>experiencia</a:t>
            </a:r>
            <a:r>
              <a:rPr lang="sk-SK" dirty="0" smtClean="0"/>
              <a:t>)</a:t>
            </a:r>
          </a:p>
          <a:p>
            <a:r>
              <a:rPr lang="sk-SK" dirty="0" smtClean="0"/>
              <a:t>+ </a:t>
            </a:r>
            <a:r>
              <a:rPr lang="sk-SK" dirty="0" err="1" smtClean="0"/>
              <a:t>Presentación</a:t>
            </a:r>
            <a:r>
              <a:rPr lang="sk-SK" dirty="0" smtClean="0"/>
              <a:t> del </a:t>
            </a:r>
            <a:r>
              <a:rPr lang="sk-SK" dirty="0" err="1" smtClean="0"/>
              <a:t>proyecto</a:t>
            </a:r>
            <a:r>
              <a:rPr lang="sk-SK" dirty="0" smtClean="0"/>
              <a:t> </a:t>
            </a:r>
            <a:r>
              <a:rPr lang="sk-SK" dirty="0" err="1" smtClean="0"/>
              <a:t>en</a:t>
            </a:r>
            <a:r>
              <a:rPr lang="sk-SK" dirty="0" smtClean="0"/>
              <a:t> </a:t>
            </a:r>
            <a:r>
              <a:rPr lang="sk-SK" dirty="0" err="1" smtClean="0"/>
              <a:t>el</a:t>
            </a:r>
            <a:r>
              <a:rPr lang="sk-SK" dirty="0" smtClean="0"/>
              <a:t> online </a:t>
            </a:r>
            <a:r>
              <a:rPr lang="sk-SK" dirty="0" err="1" smtClean="0"/>
              <a:t>curso</a:t>
            </a:r>
            <a:r>
              <a:rPr lang="sk-SK" dirty="0" smtClean="0"/>
              <a:t> de Erasmus+ </a:t>
            </a:r>
            <a:r>
              <a:rPr lang="sk-SK" dirty="0" smtClean="0">
                <a:sym typeface="Wingdings" panose="05000000000000000000" pitchFamily="2" charset="2"/>
              </a:rPr>
              <a:t> (online 18.11.2023)</a:t>
            </a:r>
            <a:endParaRPr lang="en-US" dirty="0"/>
          </a:p>
        </p:txBody>
      </p:sp>
      <p:pic>
        <p:nvPicPr>
          <p:cNvPr id="4" name="Picture 4" descr="Cofinanciado por el programa Erasmus+ de la Unión Europea Horizont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193" y="346339"/>
            <a:ext cx="8774875" cy="1839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09175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1024128" y="2286000"/>
            <a:ext cx="9720073" cy="4207164"/>
          </a:xfrm>
        </p:spPr>
        <p:txBody>
          <a:bodyPr>
            <a:normAutofit lnSpcReduction="10000"/>
          </a:bodyPr>
          <a:lstStyle/>
          <a:p>
            <a:r>
              <a:rPr lang="sk-SK" b="1" u="sng" dirty="0" smtClean="0"/>
              <a:t>LOS CURSOS DE LOS PROFESORES</a:t>
            </a:r>
          </a:p>
          <a:p>
            <a:r>
              <a:rPr lang="sk-SK" b="1" dirty="0" smtClean="0"/>
              <a:t>MÁLAGA </a:t>
            </a:r>
            <a:r>
              <a:rPr lang="sk-SK" dirty="0" smtClean="0"/>
              <a:t>(2 </a:t>
            </a:r>
            <a:r>
              <a:rPr lang="sk-SK" dirty="0" err="1" smtClean="0"/>
              <a:t>semanas</a:t>
            </a:r>
            <a:r>
              <a:rPr lang="sk-SK" dirty="0" smtClean="0"/>
              <a:t>)- </a:t>
            </a:r>
            <a:r>
              <a:rPr lang="es-ES" dirty="0"/>
              <a:t>la Escuela Internacional </a:t>
            </a:r>
            <a:r>
              <a:rPr lang="es-ES" dirty="0" smtClean="0"/>
              <a:t>Cervantes</a:t>
            </a:r>
            <a:endParaRPr lang="sk-SK" dirty="0" smtClean="0"/>
          </a:p>
          <a:p>
            <a:r>
              <a:rPr lang="sk-SK" dirty="0" smtClean="0"/>
              <a:t>La </a:t>
            </a:r>
            <a:r>
              <a:rPr lang="sk-SK" dirty="0" err="1" smtClean="0"/>
              <a:t>metodología</a:t>
            </a:r>
            <a:r>
              <a:rPr lang="sk-SK" dirty="0" smtClean="0"/>
              <a:t> y </a:t>
            </a:r>
            <a:r>
              <a:rPr lang="sk-SK" dirty="0" err="1" smtClean="0"/>
              <a:t>didáctica</a:t>
            </a:r>
            <a:r>
              <a:rPr lang="sk-SK" dirty="0" smtClean="0"/>
              <a:t> de la </a:t>
            </a:r>
            <a:r>
              <a:rPr lang="sk-SK" dirty="0" err="1" smtClean="0"/>
              <a:t>lengua</a:t>
            </a:r>
            <a:r>
              <a:rPr lang="sk-SK" dirty="0"/>
              <a:t> </a:t>
            </a:r>
            <a:r>
              <a:rPr lang="sk-SK" dirty="0" err="1" smtClean="0"/>
              <a:t>española</a:t>
            </a:r>
            <a:endParaRPr lang="sk-SK" dirty="0" smtClean="0"/>
          </a:p>
          <a:p>
            <a:r>
              <a:rPr lang="sk-SK" dirty="0"/>
              <a:t>Los </a:t>
            </a:r>
            <a:r>
              <a:rPr lang="sk-SK" dirty="0" err="1"/>
              <a:t>aspectos</a:t>
            </a:r>
            <a:r>
              <a:rPr lang="sk-SK" dirty="0"/>
              <a:t> </a:t>
            </a:r>
            <a:r>
              <a:rPr lang="sk-SK" dirty="0" err="1"/>
              <a:t>prácticos</a:t>
            </a:r>
            <a:r>
              <a:rPr lang="sk-SK" dirty="0"/>
              <a:t> de la enseñanza </a:t>
            </a:r>
            <a:r>
              <a:rPr lang="sk-SK" dirty="0" err="1" smtClean="0"/>
              <a:t>interactiva</a:t>
            </a:r>
            <a:endParaRPr lang="sk-SK" dirty="0" smtClean="0"/>
          </a:p>
          <a:p>
            <a:r>
              <a:rPr lang="sk-SK" dirty="0" smtClean="0"/>
              <a:t>El </a:t>
            </a:r>
            <a:r>
              <a:rPr lang="sk-SK" dirty="0" err="1" smtClean="0"/>
              <a:t>uso</a:t>
            </a:r>
            <a:r>
              <a:rPr lang="sk-SK" dirty="0" smtClean="0"/>
              <a:t> de los </a:t>
            </a:r>
            <a:r>
              <a:rPr lang="sk-SK" dirty="0" err="1" smtClean="0"/>
              <a:t>diferentes</a:t>
            </a:r>
            <a:r>
              <a:rPr lang="sk-SK" dirty="0" smtClean="0"/>
              <a:t> </a:t>
            </a:r>
            <a:r>
              <a:rPr lang="sk-SK" dirty="0" err="1" smtClean="0"/>
              <a:t>materiales</a:t>
            </a:r>
            <a:r>
              <a:rPr lang="sk-SK" dirty="0" smtClean="0"/>
              <a:t> </a:t>
            </a:r>
            <a:r>
              <a:rPr lang="sk-SK" dirty="0" err="1" smtClean="0"/>
              <a:t>en</a:t>
            </a:r>
            <a:r>
              <a:rPr lang="sk-SK" dirty="0" smtClean="0"/>
              <a:t> </a:t>
            </a:r>
            <a:r>
              <a:rPr lang="sk-SK" dirty="0" err="1" smtClean="0"/>
              <a:t>clase</a:t>
            </a:r>
            <a:r>
              <a:rPr lang="sk-SK" dirty="0" smtClean="0"/>
              <a:t> (</a:t>
            </a:r>
            <a:r>
              <a:rPr lang="sk-SK" dirty="0" err="1" smtClean="0"/>
              <a:t>audiovisuales</a:t>
            </a:r>
            <a:r>
              <a:rPr lang="sk-SK" dirty="0" smtClean="0"/>
              <a:t>, Internet, los </a:t>
            </a:r>
            <a:r>
              <a:rPr lang="sk-SK" dirty="0" err="1" smtClean="0"/>
              <a:t>juegos</a:t>
            </a:r>
            <a:r>
              <a:rPr lang="sk-SK" dirty="0" smtClean="0"/>
              <a:t>, </a:t>
            </a:r>
            <a:r>
              <a:rPr lang="sk-SK" dirty="0" err="1" smtClean="0"/>
              <a:t>materiales</a:t>
            </a:r>
            <a:r>
              <a:rPr lang="sk-SK" dirty="0" smtClean="0"/>
              <a:t> </a:t>
            </a:r>
            <a:r>
              <a:rPr lang="sk-SK" dirty="0" err="1" smtClean="0"/>
              <a:t>escritos</a:t>
            </a:r>
            <a:r>
              <a:rPr lang="sk-SK" dirty="0" smtClean="0"/>
              <a:t> </a:t>
            </a:r>
            <a:r>
              <a:rPr lang="sk-SK" dirty="0" err="1" smtClean="0"/>
              <a:t>etc</a:t>
            </a:r>
            <a:r>
              <a:rPr lang="sk-SK" dirty="0" smtClean="0"/>
              <a:t>.)</a:t>
            </a:r>
          </a:p>
          <a:p>
            <a:r>
              <a:rPr lang="sk-SK" dirty="0" smtClean="0"/>
              <a:t>El </a:t>
            </a:r>
            <a:r>
              <a:rPr lang="es-ES" dirty="0" smtClean="0"/>
              <a:t>Marco </a:t>
            </a:r>
            <a:r>
              <a:rPr lang="es-ES" dirty="0"/>
              <a:t>Común Europeo de Referencia para las </a:t>
            </a:r>
            <a:r>
              <a:rPr lang="es-ES" dirty="0" smtClean="0"/>
              <a:t>Lenguas</a:t>
            </a:r>
            <a:r>
              <a:rPr lang="sk-SK" dirty="0" smtClean="0"/>
              <a:t> (</a:t>
            </a:r>
            <a:r>
              <a:rPr lang="sk-SK" dirty="0" err="1" smtClean="0"/>
              <a:t>el</a:t>
            </a:r>
            <a:r>
              <a:rPr lang="sk-SK" dirty="0" smtClean="0"/>
              <a:t> </a:t>
            </a:r>
            <a:r>
              <a:rPr lang="sk-SK" dirty="0" err="1" smtClean="0"/>
              <a:t>aprendizaje</a:t>
            </a:r>
            <a:r>
              <a:rPr lang="sk-SK" dirty="0" smtClean="0"/>
              <a:t>, la </a:t>
            </a:r>
            <a:r>
              <a:rPr lang="sk-SK" dirty="0" err="1" smtClean="0"/>
              <a:t>evaluación</a:t>
            </a:r>
            <a:r>
              <a:rPr lang="sk-SK" dirty="0" smtClean="0"/>
              <a:t>, </a:t>
            </a:r>
            <a:r>
              <a:rPr lang="sk-SK" dirty="0" err="1" smtClean="0"/>
              <a:t>etc</a:t>
            </a:r>
            <a:r>
              <a:rPr lang="sk-SK" dirty="0" smtClean="0"/>
              <a:t>.)</a:t>
            </a:r>
          </a:p>
          <a:p>
            <a:r>
              <a:rPr lang="sk-SK" dirty="0" err="1" smtClean="0"/>
              <a:t>Clases</a:t>
            </a:r>
            <a:r>
              <a:rPr lang="sk-SK" dirty="0" smtClean="0"/>
              <a:t> de </a:t>
            </a:r>
            <a:r>
              <a:rPr lang="sk-SK" dirty="0" err="1" smtClean="0"/>
              <a:t>cultura</a:t>
            </a:r>
            <a:r>
              <a:rPr lang="sk-SK" dirty="0" smtClean="0"/>
              <a:t>, </a:t>
            </a:r>
            <a:r>
              <a:rPr lang="sk-SK" dirty="0" err="1" smtClean="0"/>
              <a:t>literatura</a:t>
            </a:r>
            <a:r>
              <a:rPr lang="sk-SK" dirty="0" smtClean="0"/>
              <a:t>, </a:t>
            </a:r>
            <a:r>
              <a:rPr lang="sk-SK" dirty="0" err="1" smtClean="0"/>
              <a:t>historia</a:t>
            </a:r>
            <a:r>
              <a:rPr lang="sk-SK" dirty="0" smtClean="0"/>
              <a:t>, </a:t>
            </a:r>
            <a:r>
              <a:rPr lang="sk-SK" dirty="0" err="1" smtClean="0"/>
              <a:t>gastronomía</a:t>
            </a:r>
            <a:r>
              <a:rPr lang="sk-SK" dirty="0" smtClean="0"/>
              <a:t>, </a:t>
            </a:r>
            <a:r>
              <a:rPr lang="sk-SK" dirty="0" err="1" smtClean="0"/>
              <a:t>etc</a:t>
            </a:r>
            <a:r>
              <a:rPr lang="sk-SK" dirty="0" smtClean="0"/>
              <a:t>.</a:t>
            </a:r>
          </a:p>
          <a:p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://www.instagram.com/p/CyNJzvEIYFD/?</a:t>
            </a:r>
            <a:r>
              <a:rPr lang="en-US" dirty="0" smtClean="0">
                <a:hlinkClick r:id="rId2"/>
              </a:rPr>
              <a:t>img_index=1</a:t>
            </a:r>
            <a:endParaRPr lang="sk-SK" dirty="0" smtClean="0"/>
          </a:p>
          <a:p>
            <a:endParaRPr lang="en-US" dirty="0"/>
          </a:p>
        </p:txBody>
      </p:sp>
      <p:pic>
        <p:nvPicPr>
          <p:cNvPr id="4" name="Picture 4" descr="Cofinanciado por el programa Erasmus+ de la Unión Europea Horizont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193" y="346339"/>
            <a:ext cx="8774875" cy="1839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0693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b="1" dirty="0" smtClean="0"/>
              <a:t>DUBLIN </a:t>
            </a:r>
            <a:r>
              <a:rPr lang="sk-SK" dirty="0" smtClean="0"/>
              <a:t>(</a:t>
            </a:r>
            <a:r>
              <a:rPr lang="sk-SK" dirty="0" err="1" smtClean="0"/>
              <a:t>una</a:t>
            </a:r>
            <a:r>
              <a:rPr lang="sk-SK" dirty="0" smtClean="0"/>
              <a:t> </a:t>
            </a:r>
            <a:r>
              <a:rPr lang="sk-SK" dirty="0" err="1" smtClean="0"/>
              <a:t>semana</a:t>
            </a:r>
            <a:r>
              <a:rPr lang="sk-SK" dirty="0" smtClean="0"/>
              <a:t>) – </a:t>
            </a:r>
            <a:r>
              <a:rPr lang="sk-SK" dirty="0" err="1" smtClean="0"/>
              <a:t>Inter</a:t>
            </a:r>
            <a:r>
              <a:rPr lang="sk-SK" dirty="0" smtClean="0"/>
              <a:t> </a:t>
            </a:r>
            <a:r>
              <a:rPr lang="sk-SK" dirty="0" err="1" smtClean="0"/>
              <a:t>Education</a:t>
            </a:r>
            <a:endParaRPr lang="sk-SK" b="1" dirty="0" smtClean="0"/>
          </a:p>
          <a:p>
            <a:r>
              <a:rPr lang="sk-SK" b="1" dirty="0" smtClean="0"/>
              <a:t>El </a:t>
            </a:r>
            <a:r>
              <a:rPr lang="sk-SK" b="1" dirty="0" err="1" smtClean="0"/>
              <a:t>contenido</a:t>
            </a:r>
            <a:r>
              <a:rPr lang="sk-SK" b="1" dirty="0" smtClean="0"/>
              <a:t> del </a:t>
            </a:r>
            <a:r>
              <a:rPr lang="sk-SK" b="1" dirty="0" err="1" smtClean="0"/>
              <a:t>curso</a:t>
            </a:r>
            <a:r>
              <a:rPr lang="sk-SK" b="1" dirty="0" smtClean="0"/>
              <a:t>:</a:t>
            </a:r>
          </a:p>
          <a:p>
            <a:r>
              <a:rPr lang="es-ES" dirty="0"/>
              <a:t>El Aprendizaje Integrado de Contenidos y Lenguas (AICLE, o </a:t>
            </a:r>
            <a:r>
              <a:rPr lang="es-ES" b="1" dirty="0"/>
              <a:t>CLIL</a:t>
            </a:r>
            <a:r>
              <a:rPr lang="es-ES" dirty="0"/>
              <a:t> en inglés</a:t>
            </a:r>
            <a:r>
              <a:rPr lang="es-ES" dirty="0" smtClean="0"/>
              <a:t>)</a:t>
            </a:r>
            <a:endParaRPr lang="sk-SK" dirty="0" smtClean="0"/>
          </a:p>
          <a:p>
            <a:r>
              <a:rPr lang="sk-SK" dirty="0" smtClean="0"/>
              <a:t>La </a:t>
            </a:r>
            <a:r>
              <a:rPr lang="sk-SK" dirty="0" err="1" smtClean="0"/>
              <a:t>Historia</a:t>
            </a:r>
            <a:r>
              <a:rPr lang="sk-SK" dirty="0" smtClean="0"/>
              <a:t> de la Enseñanza</a:t>
            </a:r>
          </a:p>
          <a:p>
            <a:r>
              <a:rPr lang="sk-SK" dirty="0" smtClean="0"/>
              <a:t>La </a:t>
            </a:r>
            <a:r>
              <a:rPr lang="sk-SK" dirty="0" err="1" smtClean="0"/>
              <a:t>cultura</a:t>
            </a:r>
            <a:r>
              <a:rPr lang="sk-SK" dirty="0" smtClean="0"/>
              <a:t> </a:t>
            </a:r>
            <a:r>
              <a:rPr lang="sk-SK" dirty="0" err="1" smtClean="0"/>
              <a:t>irlandesa</a:t>
            </a:r>
            <a:endParaRPr lang="sk-SK" dirty="0" smtClean="0"/>
          </a:p>
          <a:p>
            <a:r>
              <a:rPr lang="sk-SK" dirty="0" err="1" smtClean="0"/>
              <a:t>Participación</a:t>
            </a:r>
            <a:r>
              <a:rPr lang="sk-SK" dirty="0" smtClean="0"/>
              <a:t> </a:t>
            </a:r>
            <a:r>
              <a:rPr lang="sk-SK" dirty="0" err="1" smtClean="0"/>
              <a:t>en</a:t>
            </a:r>
            <a:r>
              <a:rPr lang="sk-SK" dirty="0" smtClean="0"/>
              <a:t> </a:t>
            </a:r>
            <a:r>
              <a:rPr lang="sk-SK" dirty="0" err="1" smtClean="0"/>
              <a:t>clases</a:t>
            </a:r>
            <a:r>
              <a:rPr lang="sk-SK" dirty="0" smtClean="0"/>
              <a:t> (</a:t>
            </a:r>
            <a:r>
              <a:rPr lang="sk-SK" dirty="0" err="1" smtClean="0"/>
              <a:t>escuelas</a:t>
            </a:r>
            <a:r>
              <a:rPr lang="sk-SK" dirty="0" smtClean="0"/>
              <a:t> </a:t>
            </a:r>
            <a:r>
              <a:rPr lang="sk-SK" dirty="0" err="1" smtClean="0"/>
              <a:t>secundarias</a:t>
            </a:r>
            <a:r>
              <a:rPr lang="sk-SK" dirty="0" smtClean="0"/>
              <a:t> </a:t>
            </a:r>
            <a:r>
              <a:rPr lang="sk-SK" dirty="0" err="1" smtClean="0"/>
              <a:t>locales</a:t>
            </a:r>
            <a:r>
              <a:rPr lang="sk-SK" dirty="0" smtClean="0"/>
              <a:t>)</a:t>
            </a:r>
            <a:endParaRPr lang="sk-SK" dirty="0"/>
          </a:p>
          <a:p>
            <a:endParaRPr lang="sk-SK" b="1" dirty="0" smtClean="0"/>
          </a:p>
          <a:p>
            <a:r>
              <a:rPr lang="en-US" dirty="0">
                <a:hlinkClick r:id="rId2"/>
              </a:rPr>
              <a:t>https://www.instagram.com/p/Cy1ZBGDNV_K/?</a:t>
            </a:r>
            <a:r>
              <a:rPr lang="en-US" dirty="0" smtClean="0">
                <a:hlinkClick r:id="rId2"/>
              </a:rPr>
              <a:t>img_index=6</a:t>
            </a:r>
            <a:endParaRPr lang="sk-SK" dirty="0" smtClean="0"/>
          </a:p>
          <a:p>
            <a:endParaRPr lang="en-US" b="1" dirty="0"/>
          </a:p>
        </p:txBody>
      </p:sp>
      <p:pic>
        <p:nvPicPr>
          <p:cNvPr id="4" name="Picture 4" descr="Cofinanciado por el programa Erasmus+ de la Unión Europea Horizont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193" y="346339"/>
            <a:ext cx="8774875" cy="1839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3766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b="1" dirty="0" smtClean="0"/>
              <a:t>IES LA PATACONA EN NUESTRO INSTITUTO</a:t>
            </a:r>
          </a:p>
          <a:p>
            <a:r>
              <a:rPr lang="sk-SK" dirty="0" smtClean="0"/>
              <a:t>IG </a:t>
            </a:r>
            <a:r>
              <a:rPr lang="sk-SK" dirty="0" err="1" smtClean="0"/>
              <a:t>sobre</a:t>
            </a:r>
            <a:r>
              <a:rPr lang="sk-SK" dirty="0" smtClean="0"/>
              <a:t> la </a:t>
            </a:r>
            <a:r>
              <a:rPr lang="sk-SK" dirty="0" err="1" smtClean="0"/>
              <a:t>estancia</a:t>
            </a:r>
            <a:r>
              <a:rPr lang="sk-SK" dirty="0" smtClean="0"/>
              <a:t> </a:t>
            </a:r>
            <a:r>
              <a:rPr lang="sk-SK" dirty="0" err="1" smtClean="0"/>
              <a:t>en</a:t>
            </a:r>
            <a:r>
              <a:rPr lang="sk-SK" dirty="0" smtClean="0"/>
              <a:t> </a:t>
            </a:r>
            <a:r>
              <a:rPr lang="sk-SK" dirty="0" err="1" smtClean="0"/>
              <a:t>Eslovaquia</a:t>
            </a:r>
            <a:r>
              <a:rPr lang="sk-SK" dirty="0" smtClean="0"/>
              <a:t>:</a:t>
            </a:r>
            <a:endParaRPr lang="sk-SK" dirty="0"/>
          </a:p>
          <a:p>
            <a:r>
              <a:rPr lang="en-US" dirty="0" smtClean="0">
                <a:hlinkClick r:id="rId4"/>
              </a:rPr>
              <a:t>https</a:t>
            </a:r>
            <a:r>
              <a:rPr lang="en-US" dirty="0">
                <a:hlinkClick r:id="rId4"/>
              </a:rPr>
              <a:t>://www.instagram.com/stories/highlights/17995346935808740</a:t>
            </a:r>
            <a:r>
              <a:rPr lang="en-US" dirty="0" smtClean="0">
                <a:hlinkClick r:id="rId4"/>
              </a:rPr>
              <a:t>/</a:t>
            </a:r>
            <a:endParaRPr lang="sk-SK" dirty="0" smtClean="0"/>
          </a:p>
          <a:p>
            <a:r>
              <a:rPr lang="sk-SK" dirty="0"/>
              <a:t>Más </a:t>
            </a:r>
            <a:r>
              <a:rPr lang="sk-SK" dirty="0" err="1"/>
              <a:t>información</a:t>
            </a:r>
            <a:r>
              <a:rPr lang="sk-SK" dirty="0"/>
              <a:t> </a:t>
            </a:r>
            <a:r>
              <a:rPr lang="sk-SK" dirty="0" err="1"/>
              <a:t>en</a:t>
            </a:r>
            <a:r>
              <a:rPr lang="sk-SK" dirty="0"/>
              <a:t> </a:t>
            </a:r>
            <a:r>
              <a:rPr lang="sk-SK" dirty="0" err="1"/>
              <a:t>Instagram</a:t>
            </a:r>
            <a:endParaRPr lang="sk-SK" dirty="0"/>
          </a:p>
          <a:p>
            <a:r>
              <a:rPr lang="en-US" dirty="0">
                <a:hlinkClick r:id="rId5"/>
              </a:rPr>
              <a:t>https://www.instagram.com/p/CqYWC9cjkAY/?img_index=1</a:t>
            </a:r>
            <a:endParaRPr lang="sk-SK" dirty="0"/>
          </a:p>
          <a:p>
            <a:endParaRPr lang="sk-SK" dirty="0" smtClean="0"/>
          </a:p>
          <a:p>
            <a:r>
              <a:rPr lang="sk-SK" dirty="0" smtClean="0"/>
              <a:t>¿Qué </a:t>
            </a:r>
            <a:r>
              <a:rPr lang="sk-SK" dirty="0" err="1" smtClean="0"/>
              <a:t>han</a:t>
            </a:r>
            <a:r>
              <a:rPr lang="sk-SK" dirty="0" smtClean="0"/>
              <a:t> </a:t>
            </a:r>
            <a:r>
              <a:rPr lang="sk-SK" dirty="0" err="1" smtClean="0"/>
              <a:t>aprendido</a:t>
            </a:r>
            <a:r>
              <a:rPr lang="sk-SK" dirty="0" smtClean="0"/>
              <a:t> los </a:t>
            </a:r>
            <a:r>
              <a:rPr lang="sk-SK" dirty="0" err="1" smtClean="0"/>
              <a:t>alumnos</a:t>
            </a:r>
            <a:r>
              <a:rPr lang="sk-SK" dirty="0"/>
              <a:t> </a:t>
            </a:r>
            <a:r>
              <a:rPr lang="sk-SK" dirty="0" err="1"/>
              <a:t>españoles</a:t>
            </a:r>
            <a:r>
              <a:rPr lang="sk-SK" dirty="0"/>
              <a:t> </a:t>
            </a:r>
            <a:r>
              <a:rPr lang="sk-SK" dirty="0" err="1" smtClean="0"/>
              <a:t>en</a:t>
            </a:r>
            <a:r>
              <a:rPr lang="sk-SK" dirty="0" smtClean="0"/>
              <a:t> </a:t>
            </a:r>
            <a:r>
              <a:rPr lang="sk-SK" dirty="0" err="1" smtClean="0"/>
              <a:t>Eslovaquia</a:t>
            </a:r>
            <a:r>
              <a:rPr lang="sk-SK" dirty="0" smtClean="0"/>
              <a:t>?:</a:t>
            </a:r>
          </a:p>
          <a:p>
            <a:endParaRPr lang="en-US" b="1" dirty="0"/>
          </a:p>
        </p:txBody>
      </p:sp>
      <p:pic>
        <p:nvPicPr>
          <p:cNvPr id="4" name="Picture 4" descr="Cofinanciado por el programa Erasmus+ de la Unión Europea Horizonta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193" y="346339"/>
            <a:ext cx="8774875" cy="1839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VID-20230428-WA000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 flipV="1">
            <a:off x="7989454" y="4726486"/>
            <a:ext cx="2974109" cy="168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688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objekt pre obsah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53601" y="2185416"/>
            <a:ext cx="7156507" cy="4432364"/>
          </a:xfrm>
          <a:prstGeom prst="rect">
            <a:avLst/>
          </a:prstGeom>
        </p:spPr>
      </p:pic>
      <p:pic>
        <p:nvPicPr>
          <p:cNvPr id="4" name="Picture 4" descr="Cofinanciado por el programa Erasmus+ de la Unión Europea Horizont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193" y="346339"/>
            <a:ext cx="8774875" cy="1839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63114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1024129" y="2286000"/>
            <a:ext cx="3704889" cy="4023360"/>
          </a:xfrm>
        </p:spPr>
        <p:txBody>
          <a:bodyPr/>
          <a:lstStyle/>
          <a:p>
            <a:r>
              <a:rPr lang="sk-SK" b="1" dirty="0" smtClean="0"/>
              <a:t>ACTIVIDADES</a:t>
            </a:r>
          </a:p>
          <a:p>
            <a:r>
              <a:rPr lang="sk-SK" dirty="0" err="1" smtClean="0"/>
              <a:t>Intercambiar</a:t>
            </a:r>
            <a:r>
              <a:rPr lang="sk-SK" dirty="0" smtClean="0"/>
              <a:t> los </a:t>
            </a:r>
            <a:r>
              <a:rPr lang="sk-SK" dirty="0" err="1" smtClean="0"/>
              <a:t>conocimientos</a:t>
            </a:r>
            <a:r>
              <a:rPr lang="sk-SK" dirty="0" smtClean="0"/>
              <a:t> </a:t>
            </a:r>
            <a:r>
              <a:rPr lang="sk-SK" dirty="0" err="1" smtClean="0"/>
              <a:t>culinarios</a:t>
            </a:r>
            <a:r>
              <a:rPr lang="sk-SK" smtClean="0"/>
              <a:t> (Canva</a:t>
            </a:r>
            <a:r>
              <a:rPr lang="sk-SK" dirty="0" smtClean="0"/>
              <a:t>)</a:t>
            </a:r>
          </a:p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www.canva.com/design/DAFe-ZGQJe4/RyGb9ZN7YfXHhvXslGkS0A/edit?utm_content=DAFe-ZGQJe4&amp;utm_campaign=designshare&amp;utm_medium=link2&amp;utm_source=sharebutton#3</a:t>
            </a:r>
            <a:endParaRPr lang="sk-SK" dirty="0" smtClean="0"/>
          </a:p>
          <a:p>
            <a:endParaRPr lang="en-US" b="1" dirty="0"/>
          </a:p>
        </p:txBody>
      </p:sp>
      <p:pic>
        <p:nvPicPr>
          <p:cNvPr id="4" name="Picture 4" descr="Cofinanciado por el programa Erasmus+ de la Unión Europea Horizont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193" y="346339"/>
            <a:ext cx="8774875" cy="1839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018" y="2443364"/>
            <a:ext cx="7143750" cy="352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5452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b="1" dirty="0" smtClean="0"/>
              <a:t>LAS PARTES DEL PROYECTO:</a:t>
            </a:r>
          </a:p>
          <a:p>
            <a:endParaRPr lang="sk-SK" b="1" dirty="0"/>
          </a:p>
          <a:p>
            <a:r>
              <a:rPr lang="sk-SK" dirty="0" smtClean="0"/>
              <a:t>1. La </a:t>
            </a:r>
            <a:r>
              <a:rPr lang="sk-SK" dirty="0" err="1" smtClean="0"/>
              <a:t>movilidad</a:t>
            </a:r>
            <a:r>
              <a:rPr lang="sk-SK" dirty="0" smtClean="0"/>
              <a:t> de los </a:t>
            </a:r>
            <a:r>
              <a:rPr lang="sk-SK" dirty="0" err="1" smtClean="0"/>
              <a:t>alumnos</a:t>
            </a:r>
            <a:r>
              <a:rPr lang="sk-SK" dirty="0" smtClean="0"/>
              <a:t> </a:t>
            </a:r>
            <a:r>
              <a:rPr lang="sk-SK" dirty="0"/>
              <a:t>– VALENCIA, España</a:t>
            </a:r>
            <a:endParaRPr lang="sk-SK" dirty="0" smtClean="0"/>
          </a:p>
          <a:p>
            <a:r>
              <a:rPr lang="sk-SK" dirty="0" smtClean="0"/>
              <a:t>2. El </a:t>
            </a:r>
            <a:r>
              <a:rPr lang="sk-SK" dirty="0" err="1" smtClean="0"/>
              <a:t>curso</a:t>
            </a:r>
            <a:r>
              <a:rPr lang="sk-SK" dirty="0" smtClean="0"/>
              <a:t> para los </a:t>
            </a:r>
            <a:r>
              <a:rPr lang="sk-SK" dirty="0" err="1" smtClean="0"/>
              <a:t>profesores</a:t>
            </a:r>
            <a:endParaRPr lang="sk-SK" dirty="0" smtClean="0"/>
          </a:p>
          <a:p>
            <a:pPr lvl="1"/>
            <a:r>
              <a:rPr lang="sk-SK" dirty="0" err="1" smtClean="0"/>
              <a:t>español</a:t>
            </a:r>
            <a:r>
              <a:rPr lang="sk-SK" dirty="0" smtClean="0"/>
              <a:t> – </a:t>
            </a:r>
            <a:r>
              <a:rPr lang="sk-SK" dirty="0" err="1" smtClean="0"/>
              <a:t>Málaga</a:t>
            </a:r>
            <a:r>
              <a:rPr lang="sk-SK" dirty="0" smtClean="0"/>
              <a:t>, </a:t>
            </a:r>
            <a:r>
              <a:rPr lang="sk-SK" dirty="0"/>
              <a:t>España</a:t>
            </a:r>
            <a:endParaRPr lang="sk-SK" dirty="0" smtClean="0"/>
          </a:p>
          <a:p>
            <a:pPr lvl="1"/>
            <a:r>
              <a:rPr lang="sk-SK" dirty="0" err="1" smtClean="0"/>
              <a:t>inglés</a:t>
            </a:r>
            <a:r>
              <a:rPr lang="sk-SK" dirty="0" smtClean="0"/>
              <a:t> – Dublin, Irlanda</a:t>
            </a:r>
            <a:endParaRPr lang="en-US" dirty="0"/>
          </a:p>
        </p:txBody>
      </p:sp>
      <p:pic>
        <p:nvPicPr>
          <p:cNvPr id="4" name="Picture 4" descr="Cofinanciado por el programa Erasmus+ de la Unión Europea Horizont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193" y="355131"/>
            <a:ext cx="8774875" cy="1839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o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666" y="1831204"/>
            <a:ext cx="2164268" cy="2115495"/>
          </a:xfrm>
          <a:prstGeom prst="rect">
            <a:avLst/>
          </a:prstGeom>
        </p:spPr>
      </p:pic>
      <p:pic>
        <p:nvPicPr>
          <p:cNvPr id="7170" name="Picture 2" descr="Learn Spanish in Malaga with Cervantes EI, Spanish courses in Malaga Spa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558" y="4453294"/>
            <a:ext cx="4286250" cy="143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4759" y="5320146"/>
            <a:ext cx="4021669" cy="877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683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De Arrabal Pai Patacona Terciario- 02, 5,… - Cycling Route - 🚲 Bikem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218" y="3439366"/>
            <a:ext cx="9753600" cy="247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¿Cómo </a:t>
            </a:r>
            <a:r>
              <a:rPr lang="sk-SK" dirty="0" err="1" smtClean="0"/>
              <a:t>encontramos</a:t>
            </a:r>
            <a:r>
              <a:rPr lang="sk-SK" dirty="0" smtClean="0"/>
              <a:t> </a:t>
            </a:r>
            <a:r>
              <a:rPr lang="sk-SK" dirty="0" err="1" smtClean="0"/>
              <a:t>al</a:t>
            </a:r>
            <a:r>
              <a:rPr lang="sk-SK" dirty="0" smtClean="0"/>
              <a:t> </a:t>
            </a:r>
            <a:r>
              <a:rPr lang="sk-SK" dirty="0" err="1" smtClean="0"/>
              <a:t>socio</a:t>
            </a:r>
            <a:r>
              <a:rPr lang="sk-SK" dirty="0" smtClean="0"/>
              <a:t> </a:t>
            </a:r>
            <a:r>
              <a:rPr lang="sk-SK" dirty="0" err="1" smtClean="0"/>
              <a:t>con</a:t>
            </a:r>
            <a:r>
              <a:rPr lang="sk-SK" dirty="0" smtClean="0"/>
              <a:t> </a:t>
            </a:r>
            <a:r>
              <a:rPr lang="sk-SK" dirty="0" err="1" smtClean="0"/>
              <a:t>el</a:t>
            </a:r>
            <a:r>
              <a:rPr lang="sk-SK" dirty="0" smtClean="0"/>
              <a:t> </a:t>
            </a:r>
            <a:r>
              <a:rPr lang="sk-SK" dirty="0" err="1" smtClean="0"/>
              <a:t>que</a:t>
            </a:r>
            <a:r>
              <a:rPr lang="sk-SK" dirty="0" smtClean="0"/>
              <a:t> </a:t>
            </a:r>
            <a:r>
              <a:rPr lang="sk-SK" dirty="0" err="1" smtClean="0"/>
              <a:t>realizar</a:t>
            </a:r>
            <a:r>
              <a:rPr lang="sk-SK" dirty="0" smtClean="0"/>
              <a:t> la </a:t>
            </a:r>
            <a:r>
              <a:rPr lang="sk-SK" dirty="0" err="1" smtClean="0"/>
              <a:t>movilidad</a:t>
            </a:r>
            <a:r>
              <a:rPr lang="sk-SK" dirty="0" smtClean="0"/>
              <a:t> de los </a:t>
            </a:r>
            <a:r>
              <a:rPr lang="sk-SK" dirty="0" err="1" smtClean="0"/>
              <a:t>alumnos</a:t>
            </a:r>
            <a:r>
              <a:rPr lang="sk-SK" dirty="0" smtClean="0"/>
              <a:t> </a:t>
            </a:r>
            <a:r>
              <a:rPr lang="sk-SK" dirty="0" err="1" smtClean="0"/>
              <a:t>en</a:t>
            </a:r>
            <a:r>
              <a:rPr lang="sk-SK" dirty="0" smtClean="0"/>
              <a:t> España?</a:t>
            </a:r>
          </a:p>
          <a:p>
            <a:endParaRPr lang="en-US" b="1" dirty="0"/>
          </a:p>
        </p:txBody>
      </p:sp>
      <p:pic>
        <p:nvPicPr>
          <p:cNvPr id="4" name="Picture 4" descr="Cofinanciado por el programa Erasmus+ de la Unión Europea Horizont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193" y="346339"/>
            <a:ext cx="8774875" cy="1839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6257" y="3005443"/>
            <a:ext cx="2162175" cy="2114550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13586" y="279180"/>
            <a:ext cx="2324100" cy="196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0829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876346" y="2369127"/>
            <a:ext cx="6826781" cy="4023360"/>
          </a:xfrm>
        </p:spPr>
        <p:txBody>
          <a:bodyPr>
            <a:normAutofit fontScale="92500"/>
          </a:bodyPr>
          <a:lstStyle/>
          <a:p>
            <a:r>
              <a:rPr lang="sk-SK" dirty="0" smtClean="0"/>
              <a:t>¿Cómo </a:t>
            </a:r>
            <a:r>
              <a:rPr lang="sk-SK" dirty="0" err="1" smtClean="0"/>
              <a:t>empezamos</a:t>
            </a:r>
            <a:r>
              <a:rPr lang="sk-SK" dirty="0" smtClean="0"/>
              <a:t> la </a:t>
            </a:r>
            <a:r>
              <a:rPr lang="sk-SK" dirty="0" err="1" smtClean="0"/>
              <a:t>cuenta</a:t>
            </a:r>
            <a:r>
              <a:rPr lang="sk-SK" dirty="0" smtClean="0"/>
              <a:t> </a:t>
            </a:r>
            <a:r>
              <a:rPr lang="sk-SK" smtClean="0"/>
              <a:t>atrás </a:t>
            </a:r>
            <a:r>
              <a:rPr lang="sk-SK" dirty="0" err="1" smtClean="0"/>
              <a:t>desde</a:t>
            </a:r>
            <a:r>
              <a:rPr lang="sk-SK" dirty="0" smtClean="0"/>
              <a:t> </a:t>
            </a:r>
            <a:r>
              <a:rPr lang="sk-SK" dirty="0" err="1" smtClean="0"/>
              <a:t>el</a:t>
            </a:r>
            <a:r>
              <a:rPr lang="sk-SK" dirty="0" smtClean="0"/>
              <a:t> </a:t>
            </a:r>
            <a:r>
              <a:rPr lang="sk-SK" dirty="0" err="1" smtClean="0"/>
              <a:t>cero</a:t>
            </a:r>
            <a:r>
              <a:rPr lang="sk-SK" dirty="0" smtClean="0"/>
              <a:t>?</a:t>
            </a:r>
          </a:p>
          <a:p>
            <a:r>
              <a:rPr lang="sk-SK" dirty="0">
                <a:hlinkClick r:id="rId2"/>
              </a:rPr>
              <a:t>https://</a:t>
            </a:r>
            <a:r>
              <a:rPr lang="sk-SK" dirty="0" smtClean="0">
                <a:hlinkClick r:id="rId2"/>
              </a:rPr>
              <a:t>erasmus-plus.ec.europa.eu/es/resources-and-tools/how-to-apply</a:t>
            </a:r>
            <a:endParaRPr lang="sk-SK" dirty="0" smtClean="0"/>
          </a:p>
          <a:p>
            <a:endParaRPr lang="sk-SK" dirty="0" smtClean="0"/>
          </a:p>
          <a:p>
            <a:r>
              <a:rPr lang="sk-SK" dirty="0" smtClean="0"/>
              <a:t>CREAR LA CUENTA EN EU LOGIN</a:t>
            </a:r>
          </a:p>
          <a:p>
            <a:r>
              <a:rPr lang="sk-SK" dirty="0">
                <a:hlinkClick r:id="rId3"/>
              </a:rPr>
              <a:t>https://</a:t>
            </a:r>
            <a:r>
              <a:rPr lang="sk-SK" dirty="0" smtClean="0">
                <a:hlinkClick r:id="rId3"/>
              </a:rPr>
              <a:t>webgate.ec.europa.eu/cas/eim/external/register.cgi</a:t>
            </a:r>
            <a:endParaRPr lang="sk-SK" dirty="0" smtClean="0"/>
          </a:p>
          <a:p>
            <a:endParaRPr lang="sk-SK" dirty="0" smtClean="0"/>
          </a:p>
          <a:p>
            <a:r>
              <a:rPr lang="sk-SK" dirty="0" smtClean="0"/>
              <a:t>La </a:t>
            </a:r>
            <a:r>
              <a:rPr lang="sk-SK" dirty="0" err="1" smtClean="0"/>
              <a:t>guía</a:t>
            </a:r>
            <a:r>
              <a:rPr lang="sk-SK" dirty="0" smtClean="0"/>
              <a:t> del </a:t>
            </a:r>
            <a:r>
              <a:rPr lang="sk-SK" dirty="0" err="1" smtClean="0"/>
              <a:t>programa</a:t>
            </a:r>
            <a:r>
              <a:rPr lang="sk-SK" dirty="0" smtClean="0"/>
              <a:t> de Erasmus+</a:t>
            </a:r>
          </a:p>
          <a:p>
            <a:r>
              <a:rPr lang="sk-SK" dirty="0">
                <a:hlinkClick r:id="rId4"/>
              </a:rPr>
              <a:t>https://</a:t>
            </a:r>
            <a:r>
              <a:rPr lang="sk-SK" dirty="0" smtClean="0">
                <a:hlinkClick r:id="rId4"/>
              </a:rPr>
              <a:t>erasmus-plus.ec.europa.eu/es/erasmus-programme-guide</a:t>
            </a:r>
            <a:endParaRPr lang="sk-SK" dirty="0" smtClean="0"/>
          </a:p>
          <a:p>
            <a:endParaRPr lang="sk-SK" dirty="0" smtClean="0"/>
          </a:p>
          <a:p>
            <a:endParaRPr lang="en-US" b="1" dirty="0"/>
          </a:p>
        </p:txBody>
      </p:sp>
      <p:pic>
        <p:nvPicPr>
          <p:cNvPr id="4" name="Picture 4" descr="Cofinanciado por el programa Erasmus+ de la Unión Europea Horizonta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193" y="346339"/>
            <a:ext cx="8774875" cy="1839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ok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45582" y="2460382"/>
            <a:ext cx="3581399" cy="2017522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6026" y="4752870"/>
            <a:ext cx="3380509" cy="1690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7008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7583055" y="2286000"/>
            <a:ext cx="4174836" cy="4258570"/>
          </a:xfrm>
        </p:spPr>
        <p:txBody>
          <a:bodyPr/>
          <a:lstStyle/>
          <a:p>
            <a:r>
              <a:rPr lang="sk-SK" b="1" dirty="0" smtClean="0"/>
              <a:t>ELABORACIÓN DEL PROYECTO</a:t>
            </a:r>
          </a:p>
          <a:p>
            <a:r>
              <a:rPr lang="sk-SK" dirty="0" smtClean="0"/>
              <a:t>¿</a:t>
            </a:r>
            <a:r>
              <a:rPr lang="sk-SK" dirty="0" err="1" smtClean="0"/>
              <a:t>Cómo</a:t>
            </a:r>
            <a:r>
              <a:rPr lang="sk-SK" dirty="0" smtClean="0"/>
              <a:t> </a:t>
            </a:r>
            <a:r>
              <a:rPr lang="sk-SK" dirty="0" err="1" smtClean="0"/>
              <a:t>rellenar</a:t>
            </a:r>
            <a:r>
              <a:rPr lang="sk-SK" dirty="0" smtClean="0"/>
              <a:t> la </a:t>
            </a:r>
            <a:r>
              <a:rPr lang="sk-SK" dirty="0" err="1" smtClean="0"/>
              <a:t>solicitud</a:t>
            </a:r>
            <a:r>
              <a:rPr lang="sk-SK" dirty="0" smtClean="0"/>
              <a:t> online?</a:t>
            </a:r>
            <a:endParaRPr lang="sk-SK" b="1" dirty="0" smtClean="0"/>
          </a:p>
          <a:p>
            <a:r>
              <a:rPr lang="sk-SK" dirty="0" smtClean="0"/>
              <a:t>- </a:t>
            </a:r>
            <a:r>
              <a:rPr lang="sk-SK" dirty="0" err="1" smtClean="0"/>
              <a:t>contactar</a:t>
            </a:r>
            <a:r>
              <a:rPr lang="sk-SK" dirty="0" smtClean="0"/>
              <a:t> a la persona </a:t>
            </a:r>
            <a:r>
              <a:rPr lang="sk-SK" dirty="0" err="1" smtClean="0"/>
              <a:t>que</a:t>
            </a:r>
            <a:r>
              <a:rPr lang="sk-SK" dirty="0" smtClean="0"/>
              <a:t> </a:t>
            </a:r>
            <a:r>
              <a:rPr lang="sk-SK" dirty="0" err="1" smtClean="0"/>
              <a:t>está</a:t>
            </a:r>
            <a:r>
              <a:rPr lang="sk-SK" dirty="0" smtClean="0"/>
              <a:t> </a:t>
            </a:r>
            <a:r>
              <a:rPr lang="sk-SK" dirty="0" err="1" smtClean="0"/>
              <a:t>asignada</a:t>
            </a:r>
            <a:r>
              <a:rPr lang="sk-SK" dirty="0" smtClean="0"/>
              <a:t> para </a:t>
            </a:r>
            <a:r>
              <a:rPr lang="sk-SK" dirty="0" err="1" smtClean="0"/>
              <a:t>ayudar</a:t>
            </a:r>
            <a:r>
              <a:rPr lang="sk-SK" dirty="0" smtClean="0"/>
              <a:t> </a:t>
            </a:r>
            <a:r>
              <a:rPr lang="sk-SK" dirty="0" err="1" smtClean="0"/>
              <a:t>con</a:t>
            </a:r>
            <a:r>
              <a:rPr lang="sk-SK" dirty="0" smtClean="0"/>
              <a:t> los </a:t>
            </a:r>
            <a:r>
              <a:rPr lang="sk-SK" dirty="0" err="1" smtClean="0"/>
              <a:t>proyectos</a:t>
            </a:r>
            <a:r>
              <a:rPr lang="sk-SK" dirty="0" smtClean="0"/>
              <a:t> de Erasmus+</a:t>
            </a:r>
          </a:p>
          <a:p>
            <a:pPr lvl="1"/>
            <a:r>
              <a:rPr lang="sk-SK" dirty="0" err="1" smtClean="0"/>
              <a:t>Paso</a:t>
            </a:r>
            <a:r>
              <a:rPr lang="sk-SK" dirty="0" smtClean="0"/>
              <a:t> </a:t>
            </a:r>
            <a:r>
              <a:rPr lang="sk-SK" dirty="0" err="1" smtClean="0"/>
              <a:t>por</a:t>
            </a:r>
            <a:r>
              <a:rPr lang="sk-SK" dirty="0" smtClean="0"/>
              <a:t> </a:t>
            </a:r>
            <a:r>
              <a:rPr lang="sk-SK" dirty="0" err="1" smtClean="0"/>
              <a:t>paso</a:t>
            </a:r>
            <a:r>
              <a:rPr lang="sk-SK" dirty="0" smtClean="0"/>
              <a:t> </a:t>
            </a:r>
            <a:r>
              <a:rPr lang="sk-SK" dirty="0" err="1" smtClean="0"/>
              <a:t>rellenando</a:t>
            </a:r>
            <a:r>
              <a:rPr lang="sk-SK" dirty="0" smtClean="0"/>
              <a:t> la </a:t>
            </a:r>
            <a:r>
              <a:rPr lang="sk-SK" dirty="0" err="1" smtClean="0"/>
              <a:t>solicitud</a:t>
            </a:r>
            <a:r>
              <a:rPr lang="sk-SK" dirty="0" smtClean="0"/>
              <a:t> online</a:t>
            </a:r>
          </a:p>
          <a:p>
            <a:pPr lvl="1"/>
            <a:r>
              <a:rPr lang="sk-SK" dirty="0" smtClean="0"/>
              <a:t>Ej. </a:t>
            </a:r>
            <a:r>
              <a:rPr lang="sk-SK" dirty="0" err="1" smtClean="0"/>
              <a:t>obtener</a:t>
            </a:r>
            <a:r>
              <a:rPr lang="sk-SK" dirty="0" smtClean="0"/>
              <a:t> </a:t>
            </a:r>
            <a:r>
              <a:rPr lang="sk-SK" dirty="0" err="1" smtClean="0"/>
              <a:t>el</a:t>
            </a:r>
            <a:r>
              <a:rPr lang="sk-SK" dirty="0" smtClean="0"/>
              <a:t> OID de la </a:t>
            </a:r>
            <a:r>
              <a:rPr lang="sk-SK" dirty="0" err="1" smtClean="0"/>
              <a:t>organización</a:t>
            </a:r>
            <a:r>
              <a:rPr lang="sk-SK" dirty="0" smtClean="0"/>
              <a:t> (</a:t>
            </a:r>
            <a:r>
              <a:rPr lang="sk-SK" dirty="0" err="1" smtClean="0"/>
              <a:t>instituto</a:t>
            </a:r>
            <a:r>
              <a:rPr lang="sk-SK" dirty="0" smtClean="0"/>
              <a:t>) y </a:t>
            </a:r>
            <a:r>
              <a:rPr lang="sk-SK" dirty="0" err="1" smtClean="0"/>
              <a:t>poner</a:t>
            </a:r>
            <a:r>
              <a:rPr lang="sk-SK" dirty="0" smtClean="0"/>
              <a:t> </a:t>
            </a:r>
            <a:r>
              <a:rPr lang="sk-SK" dirty="0" err="1" smtClean="0"/>
              <a:t>el</a:t>
            </a:r>
            <a:r>
              <a:rPr lang="sk-SK" dirty="0" smtClean="0"/>
              <a:t> OID del </a:t>
            </a:r>
            <a:r>
              <a:rPr lang="sk-SK" dirty="0" err="1" smtClean="0"/>
              <a:t>socio</a:t>
            </a:r>
            <a:endParaRPr lang="en-US" b="1" dirty="0"/>
          </a:p>
        </p:txBody>
      </p:sp>
      <p:pic>
        <p:nvPicPr>
          <p:cNvPr id="4" name="Picture 4" descr="Cofinanciado por el programa Erasmus+ de la Unión Europea Horizont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193" y="346339"/>
            <a:ext cx="8774875" cy="1839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o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995" y="2211419"/>
            <a:ext cx="6445660" cy="440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2385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1024127" y="2429164"/>
            <a:ext cx="10826127" cy="3880196"/>
          </a:xfrm>
        </p:spPr>
        <p:txBody>
          <a:bodyPr>
            <a:normAutofit fontScale="92500" lnSpcReduction="10000"/>
          </a:bodyPr>
          <a:lstStyle/>
          <a:p>
            <a:r>
              <a:rPr lang="sk-SK" b="1" dirty="0" smtClean="0"/>
              <a:t>CREACIÓN DEL PROYECTO – la </a:t>
            </a:r>
            <a:r>
              <a:rPr lang="sk-SK" b="1" dirty="0" err="1" smtClean="0"/>
              <a:t>solicitud</a:t>
            </a:r>
            <a:r>
              <a:rPr lang="sk-SK" b="1" dirty="0" smtClean="0"/>
              <a:t> online</a:t>
            </a:r>
          </a:p>
          <a:p>
            <a:r>
              <a:rPr lang="sk-SK" dirty="0" smtClean="0"/>
              <a:t>El </a:t>
            </a:r>
            <a:r>
              <a:rPr lang="sk-SK" dirty="0" err="1" smtClean="0"/>
              <a:t>título</a:t>
            </a:r>
            <a:r>
              <a:rPr lang="sk-SK" dirty="0" smtClean="0"/>
              <a:t> del </a:t>
            </a:r>
            <a:r>
              <a:rPr lang="sk-SK" dirty="0" err="1" smtClean="0"/>
              <a:t>proyecto</a:t>
            </a:r>
            <a:r>
              <a:rPr lang="sk-SK" dirty="0" smtClean="0"/>
              <a:t>: </a:t>
            </a:r>
            <a:r>
              <a:rPr lang="es-ES" b="1" dirty="0" smtClean="0"/>
              <a:t>EL </a:t>
            </a:r>
            <a:r>
              <a:rPr lang="es-ES" b="1" dirty="0"/>
              <a:t>DESAROLLO DE LAS COMPETENCIAS</a:t>
            </a:r>
            <a:r>
              <a:rPr lang="sk-SK" b="1" dirty="0"/>
              <a:t> </a:t>
            </a:r>
            <a:r>
              <a:rPr lang="sk-SK" b="1" dirty="0" smtClean="0"/>
              <a:t>COMUNICATIVAS</a:t>
            </a:r>
          </a:p>
          <a:p>
            <a:r>
              <a:rPr lang="sk-SK" dirty="0" smtClean="0"/>
              <a:t>¿</a:t>
            </a:r>
            <a:r>
              <a:rPr lang="sk-SK" dirty="0" err="1" smtClean="0"/>
              <a:t>Qué</a:t>
            </a:r>
            <a:r>
              <a:rPr lang="sk-SK" dirty="0" smtClean="0"/>
              <a:t> </a:t>
            </a:r>
            <a:r>
              <a:rPr lang="sk-SK" dirty="0" err="1" smtClean="0"/>
              <a:t>tipo</a:t>
            </a:r>
            <a:r>
              <a:rPr lang="sk-SK" dirty="0" smtClean="0"/>
              <a:t> de </a:t>
            </a:r>
            <a:r>
              <a:rPr lang="sk-SK" dirty="0" err="1" smtClean="0"/>
              <a:t>proyecto</a:t>
            </a:r>
            <a:r>
              <a:rPr lang="sk-SK" dirty="0" smtClean="0"/>
              <a:t> </a:t>
            </a:r>
            <a:r>
              <a:rPr lang="sk-SK" dirty="0" err="1" smtClean="0"/>
              <a:t>elegir</a:t>
            </a:r>
            <a:r>
              <a:rPr lang="sk-SK" dirty="0" smtClean="0"/>
              <a:t>?</a:t>
            </a:r>
            <a:endParaRPr lang="en-US" b="1" dirty="0"/>
          </a:p>
          <a:p>
            <a:r>
              <a:rPr lang="sk-SK" dirty="0" smtClean="0"/>
              <a:t>-</a:t>
            </a:r>
            <a:r>
              <a:rPr lang="es-ES" dirty="0"/>
              <a:t> </a:t>
            </a:r>
            <a:r>
              <a:rPr lang="sk-SK" dirty="0" err="1" smtClean="0"/>
              <a:t>el</a:t>
            </a:r>
            <a:r>
              <a:rPr lang="sk-SK" dirty="0" smtClean="0"/>
              <a:t> </a:t>
            </a:r>
            <a:r>
              <a:rPr lang="sk-SK" dirty="0" err="1" smtClean="0"/>
              <a:t>proyecto</a:t>
            </a:r>
            <a:r>
              <a:rPr lang="es-ES" dirty="0" smtClean="0"/>
              <a:t> </a:t>
            </a:r>
            <a:r>
              <a:rPr lang="es-ES" dirty="0"/>
              <a:t>de corta duración de movilidad de Educación Escolar (KA122-SCH</a:t>
            </a:r>
            <a:r>
              <a:rPr lang="es-ES" dirty="0" smtClean="0"/>
              <a:t>)</a:t>
            </a:r>
            <a:endParaRPr lang="sk-SK" dirty="0" smtClean="0"/>
          </a:p>
          <a:p>
            <a:r>
              <a:rPr lang="sk-SK" dirty="0" smtClean="0"/>
              <a:t>¿</a:t>
            </a:r>
            <a:r>
              <a:rPr lang="sk-SK" dirty="0" err="1" smtClean="0"/>
              <a:t>Cuánto</a:t>
            </a:r>
            <a:r>
              <a:rPr lang="sk-SK" dirty="0" smtClean="0"/>
              <a:t> </a:t>
            </a:r>
            <a:r>
              <a:rPr lang="sk-SK" dirty="0" err="1" smtClean="0"/>
              <a:t>va</a:t>
            </a:r>
            <a:r>
              <a:rPr lang="sk-SK" dirty="0" smtClean="0"/>
              <a:t> a </a:t>
            </a:r>
            <a:r>
              <a:rPr lang="sk-SK" dirty="0" err="1" smtClean="0"/>
              <a:t>durar</a:t>
            </a:r>
            <a:r>
              <a:rPr lang="sk-SK" dirty="0" smtClean="0"/>
              <a:t>?</a:t>
            </a:r>
          </a:p>
          <a:p>
            <a:r>
              <a:rPr lang="sk-SK" dirty="0" smtClean="0"/>
              <a:t>- La </a:t>
            </a:r>
            <a:r>
              <a:rPr lang="sk-SK" dirty="0" err="1" smtClean="0"/>
              <a:t>duración</a:t>
            </a:r>
            <a:r>
              <a:rPr lang="sk-SK" dirty="0" smtClean="0"/>
              <a:t> del </a:t>
            </a:r>
            <a:r>
              <a:rPr lang="sk-SK" dirty="0" err="1" smtClean="0"/>
              <a:t>proyecto</a:t>
            </a:r>
            <a:r>
              <a:rPr lang="sk-SK" dirty="0" smtClean="0"/>
              <a:t> (</a:t>
            </a:r>
            <a:r>
              <a:rPr lang="sk-SK" dirty="0" err="1" smtClean="0"/>
              <a:t>un</a:t>
            </a:r>
            <a:r>
              <a:rPr lang="sk-SK" dirty="0" smtClean="0"/>
              <a:t> </a:t>
            </a:r>
            <a:r>
              <a:rPr lang="sk-SK" dirty="0" err="1" smtClean="0"/>
              <a:t>año</a:t>
            </a:r>
            <a:r>
              <a:rPr lang="sk-SK" dirty="0" smtClean="0"/>
              <a:t>)</a:t>
            </a:r>
          </a:p>
          <a:p>
            <a:r>
              <a:rPr lang="sk-SK" dirty="0" smtClean="0"/>
              <a:t>¿</a:t>
            </a:r>
            <a:r>
              <a:rPr lang="sk-SK" dirty="0" err="1" smtClean="0"/>
              <a:t>Cómo</a:t>
            </a:r>
            <a:r>
              <a:rPr lang="sk-SK" dirty="0" smtClean="0"/>
              <a:t> es </a:t>
            </a:r>
            <a:r>
              <a:rPr lang="sk-SK" dirty="0" err="1" smtClean="0"/>
              <a:t>vuestro</a:t>
            </a:r>
            <a:r>
              <a:rPr lang="sk-SK" dirty="0" smtClean="0"/>
              <a:t> </a:t>
            </a:r>
            <a:r>
              <a:rPr lang="sk-SK" dirty="0" err="1" smtClean="0"/>
              <a:t>instituto</a:t>
            </a:r>
            <a:r>
              <a:rPr lang="sk-SK" dirty="0" smtClean="0"/>
              <a:t>?</a:t>
            </a:r>
          </a:p>
          <a:p>
            <a:r>
              <a:rPr lang="sk-SK" dirty="0" smtClean="0"/>
              <a:t>- </a:t>
            </a:r>
            <a:r>
              <a:rPr lang="sk-SK" dirty="0" err="1" smtClean="0"/>
              <a:t>el</a:t>
            </a:r>
            <a:r>
              <a:rPr lang="sk-SK" dirty="0" smtClean="0"/>
              <a:t> </a:t>
            </a:r>
            <a:r>
              <a:rPr lang="sk-SK" dirty="0" err="1" smtClean="0"/>
              <a:t>perfil</a:t>
            </a:r>
            <a:r>
              <a:rPr lang="sk-SK" dirty="0" smtClean="0"/>
              <a:t> de </a:t>
            </a:r>
            <a:r>
              <a:rPr lang="sk-SK" dirty="0" err="1" smtClean="0"/>
              <a:t>alumnos</a:t>
            </a:r>
            <a:r>
              <a:rPr lang="sk-SK" dirty="0" smtClean="0"/>
              <a:t>, </a:t>
            </a:r>
            <a:r>
              <a:rPr lang="sk-SK" dirty="0" err="1" smtClean="0"/>
              <a:t>actividades</a:t>
            </a:r>
            <a:r>
              <a:rPr lang="sk-SK" dirty="0" smtClean="0"/>
              <a:t> </a:t>
            </a:r>
            <a:r>
              <a:rPr lang="sk-SK" dirty="0" err="1" smtClean="0"/>
              <a:t>que</a:t>
            </a:r>
            <a:r>
              <a:rPr lang="sk-SK" dirty="0" smtClean="0"/>
              <a:t> </a:t>
            </a:r>
            <a:r>
              <a:rPr lang="sk-SK" dirty="0" err="1" smtClean="0"/>
              <a:t>hace</a:t>
            </a:r>
            <a:r>
              <a:rPr lang="sk-SK" dirty="0" smtClean="0"/>
              <a:t>, </a:t>
            </a:r>
            <a:r>
              <a:rPr lang="sk-SK" dirty="0" err="1" smtClean="0"/>
              <a:t>etc</a:t>
            </a:r>
            <a:r>
              <a:rPr lang="sk-SK" dirty="0" smtClean="0"/>
              <a:t>.</a:t>
            </a:r>
          </a:p>
          <a:p>
            <a:r>
              <a:rPr lang="sk-SK" dirty="0" smtClean="0"/>
              <a:t>¿</a:t>
            </a:r>
            <a:r>
              <a:rPr lang="sk-SK" dirty="0" err="1"/>
              <a:t>P</a:t>
            </a:r>
            <a:r>
              <a:rPr lang="sk-SK" dirty="0" err="1" smtClean="0"/>
              <a:t>or</a:t>
            </a:r>
            <a:r>
              <a:rPr lang="sk-SK" dirty="0" smtClean="0"/>
              <a:t> </a:t>
            </a:r>
            <a:r>
              <a:rPr lang="sk-SK" dirty="0" err="1" smtClean="0"/>
              <a:t>qué</a:t>
            </a:r>
            <a:r>
              <a:rPr lang="sk-SK" dirty="0" smtClean="0"/>
              <a:t> </a:t>
            </a:r>
            <a:r>
              <a:rPr lang="sk-SK" dirty="0" err="1" smtClean="0"/>
              <a:t>elegir</a:t>
            </a:r>
            <a:r>
              <a:rPr lang="sk-SK" dirty="0" smtClean="0"/>
              <a:t> </a:t>
            </a:r>
            <a:r>
              <a:rPr lang="sk-SK" dirty="0" err="1" smtClean="0"/>
              <a:t>este</a:t>
            </a:r>
            <a:r>
              <a:rPr lang="sk-SK" dirty="0" smtClean="0"/>
              <a:t> </a:t>
            </a:r>
            <a:r>
              <a:rPr lang="sk-SK" dirty="0" err="1" smtClean="0"/>
              <a:t>tema</a:t>
            </a:r>
            <a:r>
              <a:rPr lang="sk-SK" dirty="0" smtClean="0"/>
              <a:t>? (</a:t>
            </a:r>
            <a:r>
              <a:rPr lang="sk-SK" dirty="0" err="1" smtClean="0"/>
              <a:t>explicaciones</a:t>
            </a:r>
            <a:r>
              <a:rPr lang="sk-SK" dirty="0" smtClean="0"/>
              <a:t>)</a:t>
            </a:r>
          </a:p>
        </p:txBody>
      </p:sp>
      <p:pic>
        <p:nvPicPr>
          <p:cNvPr id="4" name="Picture 4" descr="Cofinanciado por el programa Erasmus+ de la Unión Europea Horizont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193" y="346339"/>
            <a:ext cx="8774875" cy="1839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o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1242" y="3978533"/>
            <a:ext cx="4180321" cy="2431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1385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dirty="0" smtClean="0"/>
              <a:t>¿</a:t>
            </a:r>
            <a:r>
              <a:rPr lang="sk-SK" dirty="0" err="1" smtClean="0"/>
              <a:t>Cómo</a:t>
            </a:r>
            <a:r>
              <a:rPr lang="sk-SK" dirty="0" smtClean="0"/>
              <a:t> y </a:t>
            </a:r>
            <a:r>
              <a:rPr lang="sk-SK" dirty="0" err="1" smtClean="0"/>
              <a:t>por</a:t>
            </a:r>
            <a:r>
              <a:rPr lang="sk-SK" dirty="0" smtClean="0"/>
              <a:t> </a:t>
            </a:r>
            <a:r>
              <a:rPr lang="sk-SK" dirty="0" err="1" smtClean="0"/>
              <a:t>qué</a:t>
            </a:r>
            <a:r>
              <a:rPr lang="sk-SK" dirty="0" smtClean="0"/>
              <a:t> </a:t>
            </a:r>
            <a:r>
              <a:rPr lang="sk-SK" dirty="0" err="1" smtClean="0"/>
              <a:t>habéis</a:t>
            </a:r>
            <a:r>
              <a:rPr lang="sk-SK" dirty="0" smtClean="0"/>
              <a:t> </a:t>
            </a:r>
            <a:r>
              <a:rPr lang="sk-SK" dirty="0" err="1" smtClean="0"/>
              <a:t>elegido</a:t>
            </a:r>
            <a:r>
              <a:rPr lang="sk-SK" dirty="0" smtClean="0"/>
              <a:t> </a:t>
            </a:r>
            <a:r>
              <a:rPr lang="sk-SK" dirty="0" err="1" smtClean="0"/>
              <a:t>las</a:t>
            </a:r>
            <a:r>
              <a:rPr lang="sk-SK" dirty="0" smtClean="0"/>
              <a:t> </a:t>
            </a:r>
            <a:r>
              <a:rPr lang="sk-SK" dirty="0" err="1" smtClean="0"/>
              <a:t>organizaciones</a:t>
            </a:r>
            <a:r>
              <a:rPr lang="sk-SK" dirty="0" smtClean="0"/>
              <a:t> de </a:t>
            </a:r>
            <a:r>
              <a:rPr lang="sk-SK" dirty="0" err="1" smtClean="0"/>
              <a:t>acogida</a:t>
            </a:r>
            <a:r>
              <a:rPr lang="sk-SK" dirty="0" smtClean="0"/>
              <a:t>?</a:t>
            </a:r>
          </a:p>
          <a:p>
            <a:pPr lvl="1"/>
            <a:r>
              <a:rPr lang="sk-SK" dirty="0" smtClean="0"/>
              <a:t>Valencia,</a:t>
            </a:r>
          </a:p>
          <a:p>
            <a:pPr lvl="1"/>
            <a:r>
              <a:rPr lang="sk-SK" dirty="0" err="1" smtClean="0"/>
              <a:t>Málaga</a:t>
            </a:r>
            <a:endParaRPr lang="sk-SK" dirty="0" smtClean="0"/>
          </a:p>
          <a:p>
            <a:pPr lvl="1"/>
            <a:r>
              <a:rPr lang="sk-SK" dirty="0" smtClean="0"/>
              <a:t>Dublin</a:t>
            </a:r>
          </a:p>
          <a:p>
            <a:endParaRPr lang="sk-SK" dirty="0" smtClean="0"/>
          </a:p>
          <a:p>
            <a:endParaRPr lang="sk-SK" dirty="0" smtClean="0"/>
          </a:p>
          <a:p>
            <a:endParaRPr lang="sk-SK" dirty="0"/>
          </a:p>
          <a:p>
            <a:r>
              <a:rPr lang="sk-SK" dirty="0" err="1" smtClean="0"/>
              <a:t>Describir</a:t>
            </a:r>
            <a:r>
              <a:rPr lang="sk-SK" dirty="0" smtClean="0"/>
              <a:t> </a:t>
            </a:r>
            <a:r>
              <a:rPr lang="sk-SK" dirty="0" err="1" smtClean="0"/>
              <a:t>detalladamente</a:t>
            </a:r>
            <a:r>
              <a:rPr lang="sk-SK" dirty="0" smtClean="0"/>
              <a:t> </a:t>
            </a:r>
            <a:r>
              <a:rPr lang="sk-SK" b="1" dirty="0" smtClean="0"/>
              <a:t>los </a:t>
            </a:r>
            <a:r>
              <a:rPr lang="sk-SK" b="1" dirty="0" err="1" smtClean="0"/>
              <a:t>objetivos</a:t>
            </a:r>
            <a:r>
              <a:rPr lang="sk-SK" b="1" dirty="0" smtClean="0"/>
              <a:t> </a:t>
            </a:r>
            <a:r>
              <a:rPr lang="sk-SK" dirty="0" smtClean="0"/>
              <a:t>de </a:t>
            </a:r>
            <a:r>
              <a:rPr lang="sk-SK" dirty="0" err="1" smtClean="0"/>
              <a:t>cada</a:t>
            </a:r>
            <a:r>
              <a:rPr lang="sk-SK" dirty="0" smtClean="0"/>
              <a:t> parte del </a:t>
            </a:r>
            <a:r>
              <a:rPr lang="sk-SK" dirty="0" err="1" smtClean="0"/>
              <a:t>proyecto</a:t>
            </a:r>
            <a:endParaRPr lang="sk-SK" dirty="0" smtClean="0"/>
          </a:p>
          <a:p>
            <a:r>
              <a:rPr lang="sk-SK" dirty="0" smtClean="0"/>
              <a:t>(</a:t>
            </a:r>
            <a:r>
              <a:rPr lang="sk-SK" dirty="0" err="1" smtClean="0"/>
              <a:t>vinculación</a:t>
            </a:r>
            <a:r>
              <a:rPr lang="sk-SK" dirty="0" smtClean="0"/>
              <a:t> a </a:t>
            </a:r>
            <a:r>
              <a:rPr lang="sk-SK" dirty="0" err="1" smtClean="0"/>
              <a:t>las</a:t>
            </a:r>
            <a:r>
              <a:rPr lang="sk-SK" dirty="0" smtClean="0"/>
              <a:t> </a:t>
            </a:r>
            <a:r>
              <a:rPr lang="sk-SK" dirty="0" err="1" smtClean="0"/>
              <a:t>necesidades</a:t>
            </a:r>
            <a:r>
              <a:rPr lang="sk-SK" dirty="0" smtClean="0"/>
              <a:t> de la </a:t>
            </a:r>
            <a:r>
              <a:rPr lang="sk-SK" dirty="0" err="1" smtClean="0"/>
              <a:t>escuela</a:t>
            </a:r>
            <a:r>
              <a:rPr lang="sk-SK" dirty="0" smtClean="0"/>
              <a:t>, </a:t>
            </a:r>
            <a:r>
              <a:rPr lang="sk-SK" dirty="0" err="1" smtClean="0"/>
              <a:t>evaluación</a:t>
            </a:r>
            <a:r>
              <a:rPr lang="sk-SK" dirty="0" smtClean="0"/>
              <a:t> </a:t>
            </a:r>
            <a:r>
              <a:rPr lang="sk-SK" dirty="0" err="1" smtClean="0"/>
              <a:t>posterior</a:t>
            </a:r>
            <a:r>
              <a:rPr lang="sk-SK" dirty="0" smtClean="0"/>
              <a:t>, </a:t>
            </a:r>
            <a:r>
              <a:rPr lang="sk-SK" dirty="0" err="1" smtClean="0"/>
              <a:t>etc</a:t>
            </a:r>
            <a:r>
              <a:rPr lang="sk-SK" dirty="0" smtClean="0"/>
              <a:t>.)</a:t>
            </a:r>
          </a:p>
          <a:p>
            <a:endParaRPr lang="sk-SK" dirty="0"/>
          </a:p>
          <a:p>
            <a:pPr marL="0" indent="0">
              <a:buNone/>
            </a:pPr>
            <a:endParaRPr lang="sk-SK" dirty="0" smtClean="0"/>
          </a:p>
          <a:p>
            <a:endParaRPr lang="sk-SK" dirty="0"/>
          </a:p>
          <a:p>
            <a:endParaRPr lang="sk-SK" dirty="0" smtClean="0"/>
          </a:p>
          <a:p>
            <a:endParaRPr lang="sk-SK" dirty="0"/>
          </a:p>
          <a:p>
            <a:endParaRPr lang="en-US" dirty="0"/>
          </a:p>
        </p:txBody>
      </p:sp>
      <p:pic>
        <p:nvPicPr>
          <p:cNvPr id="4" name="Picture 4" descr="Cofinanciado por el programa Erasmus+ de la Unión Europea Horizont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726" y="406375"/>
            <a:ext cx="8774875" cy="1839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o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1955" y="3632374"/>
            <a:ext cx="2971800" cy="1533525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449636">
            <a:off x="4560409" y="2894490"/>
            <a:ext cx="3609109" cy="2186519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6172" y="3070830"/>
            <a:ext cx="3361748" cy="1665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8631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1024129" y="2185416"/>
            <a:ext cx="6651290" cy="4326220"/>
          </a:xfrm>
        </p:spPr>
        <p:txBody>
          <a:bodyPr>
            <a:normAutofit/>
          </a:bodyPr>
          <a:lstStyle/>
          <a:p>
            <a:r>
              <a:rPr lang="sk-SK" dirty="0" smtClean="0"/>
              <a:t>Los </a:t>
            </a:r>
            <a:r>
              <a:rPr lang="sk-SK" dirty="0" err="1" smtClean="0"/>
              <a:t>temas</a:t>
            </a:r>
            <a:r>
              <a:rPr lang="sk-SK" dirty="0" smtClean="0"/>
              <a:t> </a:t>
            </a:r>
            <a:r>
              <a:rPr lang="sk-SK" dirty="0" err="1" smtClean="0"/>
              <a:t>elaborados</a:t>
            </a:r>
            <a:r>
              <a:rPr lang="sk-SK" dirty="0" smtClean="0"/>
              <a:t> </a:t>
            </a:r>
            <a:r>
              <a:rPr lang="sk-SK" dirty="0" err="1" smtClean="0"/>
              <a:t>en</a:t>
            </a:r>
            <a:r>
              <a:rPr lang="sk-SK" dirty="0" smtClean="0"/>
              <a:t> </a:t>
            </a:r>
            <a:r>
              <a:rPr lang="sk-SK" dirty="0" err="1" smtClean="0"/>
              <a:t>el</a:t>
            </a:r>
            <a:r>
              <a:rPr lang="sk-SK" dirty="0" smtClean="0"/>
              <a:t> </a:t>
            </a:r>
            <a:r>
              <a:rPr lang="sk-SK" dirty="0" err="1" smtClean="0"/>
              <a:t>proyecto</a:t>
            </a:r>
            <a:r>
              <a:rPr lang="sk-SK" dirty="0" smtClean="0"/>
              <a:t> (la </a:t>
            </a:r>
            <a:r>
              <a:rPr lang="sk-SK" dirty="0" err="1" smtClean="0"/>
              <a:t>cultura</a:t>
            </a:r>
            <a:r>
              <a:rPr lang="sk-SK" dirty="0" smtClean="0"/>
              <a:t>, </a:t>
            </a:r>
            <a:r>
              <a:rPr lang="sk-SK" dirty="0" err="1" smtClean="0"/>
              <a:t>las</a:t>
            </a:r>
            <a:r>
              <a:rPr lang="sk-SK" dirty="0" smtClean="0"/>
              <a:t> </a:t>
            </a:r>
            <a:r>
              <a:rPr lang="sk-SK" dirty="0" err="1" smtClean="0"/>
              <a:t>lenguas</a:t>
            </a:r>
            <a:r>
              <a:rPr lang="sk-SK" dirty="0" smtClean="0"/>
              <a:t> </a:t>
            </a:r>
            <a:r>
              <a:rPr lang="sk-SK" dirty="0" err="1" smtClean="0"/>
              <a:t>extranjeras</a:t>
            </a:r>
            <a:r>
              <a:rPr lang="sk-SK" dirty="0" smtClean="0"/>
              <a:t>, </a:t>
            </a:r>
            <a:r>
              <a:rPr lang="sk-SK" dirty="0" err="1" smtClean="0"/>
              <a:t>nuevas</a:t>
            </a:r>
            <a:r>
              <a:rPr lang="sk-SK" dirty="0" smtClean="0"/>
              <a:t> </a:t>
            </a:r>
            <a:r>
              <a:rPr lang="sk-SK" dirty="0" err="1" smtClean="0"/>
              <a:t>metodologías</a:t>
            </a:r>
            <a:r>
              <a:rPr lang="sk-SK" dirty="0" smtClean="0"/>
              <a:t>, </a:t>
            </a:r>
            <a:r>
              <a:rPr lang="sk-SK" dirty="0" err="1" smtClean="0"/>
              <a:t>etc</a:t>
            </a:r>
            <a:r>
              <a:rPr lang="sk-SK" dirty="0" smtClean="0"/>
              <a:t>.)</a:t>
            </a:r>
          </a:p>
          <a:p>
            <a:endParaRPr lang="sk-SK" dirty="0"/>
          </a:p>
          <a:p>
            <a:r>
              <a:rPr lang="sk-SK" b="1" dirty="0" smtClean="0"/>
              <a:t>EL PRESUPUESTO</a:t>
            </a:r>
          </a:p>
          <a:p>
            <a:r>
              <a:rPr lang="sk-SK" dirty="0" err="1" smtClean="0"/>
              <a:t>todo</a:t>
            </a:r>
            <a:r>
              <a:rPr lang="sk-SK" dirty="0" smtClean="0"/>
              <a:t> </a:t>
            </a:r>
            <a:r>
              <a:rPr lang="sk-SK" dirty="0" err="1" smtClean="0"/>
              <a:t>viene</a:t>
            </a:r>
            <a:r>
              <a:rPr lang="sk-SK" dirty="0" smtClean="0"/>
              <a:t> dado</a:t>
            </a:r>
            <a:endParaRPr lang="sk-SK" dirty="0"/>
          </a:p>
          <a:p>
            <a:r>
              <a:rPr lang="sk-SK" dirty="0" smtClean="0"/>
              <a:t>- </a:t>
            </a:r>
            <a:r>
              <a:rPr lang="sk-SK" dirty="0" err="1" smtClean="0"/>
              <a:t>según</a:t>
            </a:r>
            <a:r>
              <a:rPr lang="sk-SK" dirty="0" smtClean="0"/>
              <a:t> </a:t>
            </a:r>
            <a:r>
              <a:rPr lang="sk-SK" dirty="0" err="1" smtClean="0"/>
              <a:t>el</a:t>
            </a:r>
            <a:r>
              <a:rPr lang="sk-SK" dirty="0" smtClean="0"/>
              <a:t> </a:t>
            </a:r>
            <a:r>
              <a:rPr lang="sk-SK" dirty="0" err="1" smtClean="0"/>
              <a:t>número</a:t>
            </a:r>
            <a:r>
              <a:rPr lang="sk-SK" dirty="0" smtClean="0"/>
              <a:t> de los </a:t>
            </a:r>
            <a:r>
              <a:rPr lang="sk-SK" dirty="0" err="1" smtClean="0"/>
              <a:t>participantes</a:t>
            </a:r>
            <a:r>
              <a:rPr lang="sk-SK" dirty="0" smtClean="0"/>
              <a:t>, la </a:t>
            </a:r>
            <a:r>
              <a:rPr lang="sk-SK" dirty="0" err="1" smtClean="0"/>
              <a:t>distancia</a:t>
            </a:r>
            <a:r>
              <a:rPr lang="sk-SK" dirty="0" smtClean="0"/>
              <a:t>, la </a:t>
            </a:r>
            <a:r>
              <a:rPr lang="sk-SK" dirty="0" err="1" smtClean="0"/>
              <a:t>duración</a:t>
            </a:r>
            <a:r>
              <a:rPr lang="sk-SK" dirty="0" smtClean="0"/>
              <a:t>, la </a:t>
            </a:r>
            <a:r>
              <a:rPr lang="sk-SK" dirty="0" err="1" smtClean="0"/>
              <a:t>inclusión</a:t>
            </a:r>
            <a:r>
              <a:rPr lang="sk-SK" dirty="0" smtClean="0"/>
              <a:t>, </a:t>
            </a:r>
            <a:r>
              <a:rPr lang="sk-SK" dirty="0" err="1" smtClean="0"/>
              <a:t>el</a:t>
            </a:r>
            <a:r>
              <a:rPr lang="sk-SK" dirty="0" smtClean="0"/>
              <a:t> </a:t>
            </a:r>
            <a:r>
              <a:rPr lang="sk-SK" dirty="0" err="1" smtClean="0"/>
              <a:t>tipo</a:t>
            </a:r>
            <a:r>
              <a:rPr lang="sk-SK" dirty="0" smtClean="0"/>
              <a:t> de </a:t>
            </a:r>
            <a:r>
              <a:rPr lang="sk-SK" dirty="0" err="1" smtClean="0"/>
              <a:t>medio</a:t>
            </a:r>
            <a:r>
              <a:rPr lang="sk-SK" dirty="0" smtClean="0"/>
              <a:t> de transporte, </a:t>
            </a:r>
            <a:r>
              <a:rPr lang="sk-SK" dirty="0" err="1" smtClean="0"/>
              <a:t>el</a:t>
            </a:r>
            <a:r>
              <a:rPr lang="sk-SK" dirty="0" smtClean="0"/>
              <a:t> </a:t>
            </a:r>
            <a:r>
              <a:rPr lang="sk-SK" dirty="0" err="1" smtClean="0"/>
              <a:t>coste</a:t>
            </a:r>
            <a:r>
              <a:rPr lang="sk-SK" dirty="0" smtClean="0"/>
              <a:t> del </a:t>
            </a:r>
            <a:r>
              <a:rPr lang="sk-SK" dirty="0" err="1" smtClean="0"/>
              <a:t>curso</a:t>
            </a:r>
            <a:r>
              <a:rPr lang="sk-SK" dirty="0" smtClean="0"/>
              <a:t>, </a:t>
            </a:r>
            <a:r>
              <a:rPr lang="sk-SK" dirty="0" err="1" smtClean="0"/>
              <a:t>el</a:t>
            </a:r>
            <a:r>
              <a:rPr lang="sk-SK" dirty="0" smtClean="0"/>
              <a:t> </a:t>
            </a:r>
            <a:r>
              <a:rPr lang="sk-SK" dirty="0" err="1" smtClean="0"/>
              <a:t>alojamiento</a:t>
            </a:r>
            <a:r>
              <a:rPr lang="sk-SK" dirty="0" smtClean="0"/>
              <a:t>, </a:t>
            </a:r>
            <a:r>
              <a:rPr lang="sk-SK" dirty="0" err="1" smtClean="0"/>
              <a:t>etc</a:t>
            </a:r>
            <a:r>
              <a:rPr lang="sk-SK" dirty="0" smtClean="0"/>
              <a:t>.</a:t>
            </a:r>
          </a:p>
          <a:p>
            <a:r>
              <a:rPr lang="sk-SK" dirty="0" err="1" smtClean="0"/>
              <a:t>Después</a:t>
            </a:r>
            <a:r>
              <a:rPr lang="sk-SK" dirty="0" smtClean="0"/>
              <a:t> de </a:t>
            </a:r>
            <a:r>
              <a:rPr lang="sk-SK" dirty="0" err="1" smtClean="0"/>
              <a:t>consultarlo</a:t>
            </a:r>
            <a:r>
              <a:rPr lang="sk-SK" dirty="0" smtClean="0"/>
              <a:t> – </a:t>
            </a:r>
            <a:r>
              <a:rPr lang="sk-SK" dirty="0" err="1" smtClean="0"/>
              <a:t>Málaga</a:t>
            </a:r>
            <a:r>
              <a:rPr lang="sk-SK" dirty="0" smtClean="0"/>
              <a:t> (</a:t>
            </a:r>
            <a:r>
              <a:rPr lang="sk-SK" i="1" dirty="0" smtClean="0"/>
              <a:t>50 </a:t>
            </a:r>
            <a:r>
              <a:rPr lang="sk-SK" i="1" dirty="0" err="1" smtClean="0"/>
              <a:t>aniversario</a:t>
            </a:r>
            <a:r>
              <a:rPr lang="sk-SK" i="1" dirty="0" smtClean="0"/>
              <a:t> de la </a:t>
            </a:r>
            <a:r>
              <a:rPr lang="sk-SK" i="1" dirty="0" err="1" smtClean="0"/>
              <a:t>muerte</a:t>
            </a:r>
            <a:r>
              <a:rPr lang="sk-SK" i="1" dirty="0" smtClean="0"/>
              <a:t> de </a:t>
            </a:r>
            <a:r>
              <a:rPr lang="sk-SK" i="1" dirty="0" err="1" smtClean="0"/>
              <a:t>Pablo</a:t>
            </a:r>
            <a:r>
              <a:rPr lang="sk-SK" i="1" dirty="0" smtClean="0"/>
              <a:t> Ruiz </a:t>
            </a:r>
            <a:r>
              <a:rPr lang="sk-SK" i="1" dirty="0" err="1" smtClean="0"/>
              <a:t>Picasso</a:t>
            </a:r>
            <a:r>
              <a:rPr lang="sk-SK" dirty="0" smtClean="0"/>
              <a:t>)</a:t>
            </a:r>
          </a:p>
          <a:p>
            <a:endParaRPr lang="sk-SK" dirty="0" smtClean="0"/>
          </a:p>
          <a:p>
            <a:endParaRPr lang="en-US" b="1" dirty="0"/>
          </a:p>
          <a:p>
            <a:endParaRPr lang="en-US" b="1" dirty="0"/>
          </a:p>
        </p:txBody>
      </p:sp>
      <p:pic>
        <p:nvPicPr>
          <p:cNvPr id="4" name="Picture 4" descr="Cofinanciado por el programa Erasmus+ de la Unión Europea Horizont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11" y="263211"/>
            <a:ext cx="8774875" cy="1839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o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303" y="1264609"/>
            <a:ext cx="3689351" cy="4919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39400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ál">
  <a:themeElements>
    <a:clrScheme name="Integrá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á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á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986</TotalTime>
  <Words>863</Words>
  <Application>Microsoft Office PowerPoint</Application>
  <PresentationFormat>Širokouhlá</PresentationFormat>
  <Paragraphs>150</Paragraphs>
  <Slides>25</Slides>
  <Notes>0</Notes>
  <HiddenSlides>0</HiddenSlides>
  <MMClips>5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25</vt:i4>
      </vt:variant>
    </vt:vector>
  </HeadingPairs>
  <TitlesOfParts>
    <vt:vector size="30" baseType="lpstr">
      <vt:lpstr>Tw Cen MT</vt:lpstr>
      <vt:lpstr>Tw Cen MT Condensed</vt:lpstr>
      <vt:lpstr>Wingdings</vt:lpstr>
      <vt:lpstr>Wingdings 3</vt:lpstr>
      <vt:lpstr>Integrál</vt:lpstr>
      <vt:lpstr>Erasmus+ KA122  Mgr. Andrea Kovačová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Windows-felhasználó</dc:creator>
  <cp:lastModifiedBy>Riaditel</cp:lastModifiedBy>
  <cp:revision>110</cp:revision>
  <dcterms:created xsi:type="dcterms:W3CDTF">2023-11-15T08:34:02Z</dcterms:created>
  <dcterms:modified xsi:type="dcterms:W3CDTF">2023-12-15T09:15:25Z</dcterms:modified>
</cp:coreProperties>
</file>