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AF1E-1262-4B3A-9DC1-6F9EB6FD86DF}" type="datetimeFigureOut">
              <a:rPr lang="pl-PL" smtClean="0"/>
              <a:t>19.02.2024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2EE4-179D-4BFA-A8FD-557CE994B5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278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AF1E-1262-4B3A-9DC1-6F9EB6FD86DF}" type="datetimeFigureOut">
              <a:rPr lang="pl-PL" smtClean="0"/>
              <a:t>19.02.2024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2EE4-179D-4BFA-A8FD-557CE994B5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0290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AF1E-1262-4B3A-9DC1-6F9EB6FD86DF}" type="datetimeFigureOut">
              <a:rPr lang="pl-PL" smtClean="0"/>
              <a:t>19.02.2024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2EE4-179D-4BFA-A8FD-557CE994B5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64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AF1E-1262-4B3A-9DC1-6F9EB6FD86DF}" type="datetimeFigureOut">
              <a:rPr lang="pl-PL" smtClean="0"/>
              <a:t>19.02.2024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2EE4-179D-4BFA-A8FD-557CE994B5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841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AF1E-1262-4B3A-9DC1-6F9EB6FD86DF}" type="datetimeFigureOut">
              <a:rPr lang="pl-PL" smtClean="0"/>
              <a:t>19.02.2024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2EE4-179D-4BFA-A8FD-557CE994B5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261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AF1E-1262-4B3A-9DC1-6F9EB6FD86DF}" type="datetimeFigureOut">
              <a:rPr lang="pl-PL" smtClean="0"/>
              <a:t>19.02.2024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2EE4-179D-4BFA-A8FD-557CE994B5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781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AF1E-1262-4B3A-9DC1-6F9EB6FD86DF}" type="datetimeFigureOut">
              <a:rPr lang="pl-PL" smtClean="0"/>
              <a:t>19.02.2024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2EE4-179D-4BFA-A8FD-557CE994B5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376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AF1E-1262-4B3A-9DC1-6F9EB6FD86DF}" type="datetimeFigureOut">
              <a:rPr lang="pl-PL" smtClean="0"/>
              <a:t>19.02.2024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2EE4-179D-4BFA-A8FD-557CE994B5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52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AF1E-1262-4B3A-9DC1-6F9EB6FD86DF}" type="datetimeFigureOut">
              <a:rPr lang="pl-PL" smtClean="0"/>
              <a:t>19.02.2024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2EE4-179D-4BFA-A8FD-557CE994B5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928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AF1E-1262-4B3A-9DC1-6F9EB6FD86DF}" type="datetimeFigureOut">
              <a:rPr lang="pl-PL" smtClean="0"/>
              <a:t>19.02.2024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2EE4-179D-4BFA-A8FD-557CE994B5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479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AF1E-1262-4B3A-9DC1-6F9EB6FD86DF}" type="datetimeFigureOut">
              <a:rPr lang="pl-PL" smtClean="0"/>
              <a:t>19.02.2024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2EE4-179D-4BFA-A8FD-557CE994B5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26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2AF1E-1262-4B3A-9DC1-6F9EB6FD86DF}" type="datetimeFigureOut">
              <a:rPr lang="pl-PL" smtClean="0"/>
              <a:t>19.02.2024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72EE4-179D-4BFA-A8FD-557CE994B5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739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22" y="-28453"/>
            <a:ext cx="9276522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582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59632" y="620688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Jak nazywa się system oceny gier w Europie?</a:t>
            </a:r>
            <a:endParaRPr lang="pl-PL" sz="2400" dirty="0"/>
          </a:p>
          <a:p>
            <a:pPr marL="342900" indent="-342900">
              <a:buAutoNum type="alphaUcPeriod"/>
            </a:pPr>
            <a:r>
              <a:rPr lang="pl-PL" sz="2400" dirty="0" smtClean="0"/>
              <a:t>VEGI</a:t>
            </a:r>
          </a:p>
          <a:p>
            <a:pPr marL="342900" indent="-342900">
              <a:buAutoNum type="alphaUcPeriod"/>
            </a:pPr>
            <a:r>
              <a:rPr lang="pl-PL" sz="2400" dirty="0" smtClean="0"/>
              <a:t>PEGI</a:t>
            </a:r>
          </a:p>
          <a:p>
            <a:endParaRPr lang="pl-PL" sz="2400" dirty="0"/>
          </a:p>
          <a:p>
            <a:pPr marL="342900" indent="-342900">
              <a:buAutoNum type="alphaUcPeriod"/>
            </a:pPr>
            <a:endParaRPr lang="pl-PL" sz="2400" dirty="0" smtClean="0"/>
          </a:p>
          <a:p>
            <a:r>
              <a:rPr lang="pl-PL" sz="2400" dirty="0" smtClean="0"/>
              <a:t>Co zrobisz z FAKE NEWSAMI?</a:t>
            </a:r>
          </a:p>
          <a:p>
            <a:pPr marL="342900" indent="-342900">
              <a:buAutoNum type="alphaUcPeriod"/>
            </a:pPr>
            <a:r>
              <a:rPr lang="pl-PL" sz="2400" dirty="0" smtClean="0"/>
              <a:t>Udostępnisz jak największej liczbie osób</a:t>
            </a:r>
          </a:p>
          <a:p>
            <a:pPr marL="342900" indent="-342900">
              <a:buAutoNum type="alphaUcPeriod"/>
            </a:pPr>
            <a:r>
              <a:rPr lang="pl-PL" sz="2400" dirty="0" smtClean="0"/>
              <a:t>Zignorujesz, nie okazując zainteresowania</a:t>
            </a:r>
          </a:p>
          <a:p>
            <a:pPr marL="342900" indent="-342900">
              <a:buAutoNum type="alphaUcPeriod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6131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6862" y="2348880"/>
            <a:ext cx="89696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b="1" dirty="0" smtClean="0"/>
              <a:t>DZIEKUJEMY ZA UWAGĘ </a:t>
            </a:r>
            <a:r>
              <a:rPr lang="pl-PL" sz="6600" b="1" dirty="0" smtClean="0">
                <a:sym typeface="Wingdings" pitchFamily="2" charset="2"/>
              </a:rPr>
              <a:t></a:t>
            </a:r>
          </a:p>
          <a:p>
            <a:pPr algn="ctr"/>
            <a:endParaRPr lang="pl-PL" sz="6600" b="1" dirty="0">
              <a:sym typeface="Wingdings" pitchFamily="2" charset="2"/>
            </a:endParaRPr>
          </a:p>
          <a:p>
            <a:pPr algn="ctr"/>
            <a:r>
              <a:rPr lang="pl-PL" b="1" dirty="0" smtClean="0">
                <a:sym typeface="Wingdings" pitchFamily="2" charset="2"/>
              </a:rPr>
              <a:t>ZUZIA I LILA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663842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620688"/>
            <a:ext cx="8604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Nigdy nie udostępniaj danych w Internecie może Ci to zaszkodzić.</a:t>
            </a:r>
            <a:endParaRPr lang="pl-PL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45" y="2375014"/>
            <a:ext cx="8064896" cy="453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932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46157" y="260648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Hasło powinno mieć co najmniej 8 znaków i również powinno być trudne np. nie 111111 tylko StEfCio9347h!</a:t>
            </a:r>
            <a:endParaRPr lang="pl-PL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23" y="2014974"/>
            <a:ext cx="7619143" cy="474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912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62268" y="188640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err="1" smtClean="0"/>
              <a:t>Fake</a:t>
            </a:r>
            <a:r>
              <a:rPr lang="pl-PL" sz="3600" dirty="0" smtClean="0"/>
              <a:t> newsy mają zwykle sensacyjny charakter, wzbudzają nasze emocje, przez co chcemy je udostępnić</a:t>
            </a:r>
            <a:endParaRPr lang="pl-PL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07" y="1974867"/>
            <a:ext cx="8307496" cy="456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25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2" y="53045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Zachowaj uwagę podczas wybierania gier i aplikacji</a:t>
            </a:r>
            <a:endParaRPr lang="pl-PL" sz="36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2075780"/>
            <a:ext cx="8280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800" dirty="0" smtClean="0"/>
              <a:t>Przeczytaj opinie i opis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800" dirty="0" smtClean="0"/>
              <a:t>Zastanów się czy gra lub aplikacja jest w jakikolwiek Tobie potrzebna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800" dirty="0" smtClean="0"/>
              <a:t>Sprawdź, dla kogo jest przeznaczona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800" dirty="0" smtClean="0"/>
              <a:t>Sprawdź czy jest bezpłatna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800" dirty="0" smtClean="0"/>
              <a:t>Sprawdź, jakich informacji domaga się aplikacja aby móc z niej korzystać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7366509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188640"/>
            <a:ext cx="799288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700" dirty="0" smtClean="0"/>
              <a:t>System oceny gier w Europie nazywany jest </a:t>
            </a:r>
            <a:r>
              <a:rPr lang="pl-PL" sz="5700" dirty="0" err="1" smtClean="0"/>
              <a:t>Pegi</a:t>
            </a:r>
            <a:endParaRPr lang="pl-PL" sz="57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0" y="2912463"/>
            <a:ext cx="900100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670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95536" y="332656"/>
            <a:ext cx="8352928" cy="49114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i="1" dirty="0" smtClean="0"/>
              <a:t>Dane osobowe, których nigdy nie wolno udostępniać nieznajomym to:</a:t>
            </a:r>
          </a:p>
          <a:p>
            <a:r>
              <a:rPr lang="pl-PL" dirty="0" smtClean="0"/>
              <a:t>Imię</a:t>
            </a:r>
          </a:p>
          <a:p>
            <a:r>
              <a:rPr lang="pl-PL" dirty="0" smtClean="0"/>
              <a:t>Nazwisko</a:t>
            </a:r>
          </a:p>
          <a:p>
            <a:r>
              <a:rPr lang="pl-PL" dirty="0" smtClean="0"/>
              <a:t>Adres</a:t>
            </a:r>
          </a:p>
          <a:p>
            <a:r>
              <a:rPr lang="pl-PL" dirty="0" smtClean="0"/>
              <a:t>Data i miejsce urodzenia</a:t>
            </a:r>
          </a:p>
          <a:p>
            <a:r>
              <a:rPr lang="pl-PL" dirty="0" smtClean="0"/>
              <a:t>Hasło</a:t>
            </a:r>
          </a:p>
          <a:p>
            <a:r>
              <a:rPr lang="pl-PL" dirty="0" smtClean="0"/>
              <a:t>Numer telefonu i konta bankowego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940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229600" cy="1143000"/>
          </a:xfrm>
        </p:spPr>
        <p:txBody>
          <a:bodyPr>
            <a:noAutofit/>
          </a:bodyPr>
          <a:lstStyle/>
          <a:p>
            <a:r>
              <a:rPr lang="pl-PL" sz="9600" dirty="0" smtClean="0"/>
              <a:t>Pora na mały QUIZ</a:t>
            </a:r>
            <a:endParaRPr lang="pl-PL" sz="9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2" y="3579200"/>
            <a:ext cx="5820467" cy="327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072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1340768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Ile znaków powinno mieć hasło?</a:t>
            </a:r>
          </a:p>
          <a:p>
            <a:pPr marL="342900" indent="-342900">
              <a:buAutoNum type="alphaUcPeriod"/>
            </a:pPr>
            <a:r>
              <a:rPr lang="pl-PL" sz="2400" dirty="0" smtClean="0"/>
              <a:t>Mniej niż 5</a:t>
            </a:r>
          </a:p>
          <a:p>
            <a:pPr marL="342900" indent="-342900">
              <a:buAutoNum type="alphaUcPeriod"/>
            </a:pPr>
            <a:r>
              <a:rPr lang="pl-PL" sz="2400" dirty="0" smtClean="0"/>
              <a:t>Co najmniej 8</a:t>
            </a:r>
          </a:p>
          <a:p>
            <a:pPr algn="just"/>
            <a:endParaRPr lang="pl-PL" sz="2400" dirty="0" smtClean="0"/>
          </a:p>
          <a:p>
            <a:pPr algn="just"/>
            <a:endParaRPr lang="pl-PL" sz="2400" dirty="0"/>
          </a:p>
          <a:p>
            <a:pPr algn="just"/>
            <a:endParaRPr lang="pl-PL" sz="2400" dirty="0" smtClean="0"/>
          </a:p>
          <a:p>
            <a:pPr algn="just"/>
            <a:r>
              <a:rPr lang="pl-PL" sz="2400" dirty="0" smtClean="0"/>
              <a:t>Czy udostępniła – udostępnił byś swoje dane osobowe </a:t>
            </a:r>
            <a:r>
              <a:rPr lang="pl-PL" sz="2400" b="1" dirty="0" smtClean="0"/>
              <a:t> nieznajomym w Internecie?</a:t>
            </a:r>
            <a:endParaRPr lang="pl-PL" sz="2400" dirty="0" smtClean="0"/>
          </a:p>
          <a:p>
            <a:pPr marL="457200" indent="-457200" algn="just">
              <a:buAutoNum type="alphaUcPeriod"/>
            </a:pPr>
            <a:r>
              <a:rPr lang="pl-PL" sz="2400" dirty="0" smtClean="0"/>
              <a:t>Nie nigdy</a:t>
            </a:r>
          </a:p>
          <a:p>
            <a:pPr marL="457200" indent="-457200" algn="just">
              <a:buAutoNum type="alphaUcPeriod"/>
            </a:pPr>
            <a:r>
              <a:rPr lang="pl-PL" sz="2400" dirty="0" smtClean="0"/>
              <a:t>Tak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420145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187</Words>
  <Application>Microsoft Office PowerPoint</Application>
  <PresentationFormat>Pokaz na ekranie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Pora na mały QUIZ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Gusia</dc:creator>
  <cp:lastModifiedBy>Gusia</cp:lastModifiedBy>
  <cp:revision>9</cp:revision>
  <dcterms:created xsi:type="dcterms:W3CDTF">2024-02-19T18:42:32Z</dcterms:created>
  <dcterms:modified xsi:type="dcterms:W3CDTF">2024-02-19T20:09:44Z</dcterms:modified>
</cp:coreProperties>
</file>