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A11"/>
    <a:srgbClr val="F91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562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4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07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40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8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4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08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07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14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0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1301"/>
            </a:gs>
            <a:gs pos="65000">
              <a:srgbClr val="F79A11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DA0E-3230-49BA-9334-DF690FD044AD}" type="datetimeFigureOut">
              <a:rPr lang="sk-SK" smtClean="0"/>
              <a:t>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BB7F-E72D-44CD-BC50-888703180B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50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5400" b="1" dirty="0" smtClean="0"/>
              <a:t>ROZMNOŽOVANIE  BEZSTAVOVCOV</a:t>
            </a:r>
            <a:endParaRPr lang="sk-SK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                Ing. Marta Lazúrová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          ZŠ sv. Don </a:t>
            </a:r>
            <a:r>
              <a:rPr lang="sk-SK" dirty="0" err="1">
                <a:solidFill>
                  <a:schemeClr val="tx1"/>
                </a:solidFill>
              </a:rPr>
              <a:t>B</a:t>
            </a:r>
            <a:r>
              <a:rPr lang="sk-SK" dirty="0" err="1" smtClean="0">
                <a:solidFill>
                  <a:schemeClr val="tx1"/>
                </a:solidFill>
              </a:rPr>
              <a:t>osca</a:t>
            </a:r>
            <a:r>
              <a:rPr lang="sk-SK" dirty="0" smtClean="0">
                <a:solidFill>
                  <a:schemeClr val="tx1"/>
                </a:solidFill>
              </a:rPr>
              <a:t> Zlaté </a:t>
            </a:r>
            <a:r>
              <a:rPr lang="sk-SK" dirty="0">
                <a:solidFill>
                  <a:schemeClr val="tx1"/>
                </a:solidFill>
              </a:rPr>
              <a:t>M</a:t>
            </a:r>
            <a:r>
              <a:rPr lang="sk-SK" dirty="0" smtClean="0">
                <a:solidFill>
                  <a:schemeClr val="tx1"/>
                </a:solidFill>
              </a:rPr>
              <a:t>oravce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Kôrovce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ajíčka  má samička prichytené na brušku nožičkami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p</a:t>
            </a:r>
            <a:r>
              <a:rPr lang="sk-SK" dirty="0" smtClean="0"/>
              <a:t>riamy vývin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- malým rakom rastie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pancier, zakaždým ho</a:t>
            </a:r>
          </a:p>
          <a:p>
            <a:pPr marL="0" indent="0">
              <a:buNone/>
            </a:pPr>
            <a:r>
              <a:rPr lang="sk-SK" dirty="0" smtClean="0"/>
              <a:t>        zvliekajú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2726"/>
            <a:ext cx="3705622" cy="18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652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Hmyz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1" y="908720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16" y="1608807"/>
            <a:ext cx="3148956" cy="15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6" y="429309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55748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5" y="2396046"/>
            <a:ext cx="2190751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97" y="3550250"/>
            <a:ext cx="2604794" cy="2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1" y="4293096"/>
            <a:ext cx="2961515" cy="19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Hmyz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" y="1124744"/>
            <a:ext cx="2672949" cy="18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467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1" y="1888884"/>
            <a:ext cx="2160357" cy="16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50" y="217544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03" y="3500843"/>
            <a:ext cx="2503717" cy="19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83" y="486916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33059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charset="0"/>
              </a:rPr>
              <a:t>Prvoky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05106" y="1662224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sk-SK" sz="3600" b="1" dirty="0" smtClean="0"/>
              <a:t>Nepohlavne</a:t>
            </a:r>
          </a:p>
          <a:p>
            <a:pPr marL="0" indent="0">
              <a:buNone/>
            </a:pPr>
            <a:r>
              <a:rPr lang="sk-SK" sz="3600" b="1" dirty="0"/>
              <a:t> </a:t>
            </a:r>
            <a:r>
              <a:rPr lang="sk-SK" sz="3600" b="1" dirty="0" smtClean="0"/>
              <a:t>   </a:t>
            </a:r>
            <a:r>
              <a:rPr lang="sk-SK" sz="3600" dirty="0" smtClean="0"/>
              <a:t>- delením</a:t>
            </a:r>
          </a:p>
          <a:p>
            <a:pPr marL="0" indent="0">
              <a:buNone/>
            </a:pPr>
            <a:endParaRPr lang="sk-SK" sz="3600" b="1" dirty="0"/>
          </a:p>
          <a:p>
            <a:r>
              <a:rPr lang="sk-SK" sz="3600" b="1" dirty="0" smtClean="0"/>
              <a:t>Pohlavne</a:t>
            </a:r>
          </a:p>
          <a:p>
            <a:pPr marL="0" indent="0">
              <a:buNone/>
            </a:pPr>
            <a:r>
              <a:rPr lang="sk-SK" sz="3600" b="1" dirty="0"/>
              <a:t> </a:t>
            </a:r>
            <a:r>
              <a:rPr lang="sk-SK" sz="3600" b="1" dirty="0" smtClean="0"/>
              <a:t>   </a:t>
            </a:r>
            <a:r>
              <a:rPr lang="sk-SK" sz="3600" dirty="0" smtClean="0"/>
              <a:t>- spojenie,</a:t>
            </a:r>
          </a:p>
          <a:p>
            <a:pPr marL="0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  </a:t>
            </a:r>
            <a:r>
              <a:rPr lang="sk-SK" sz="3600" dirty="0"/>
              <a:t> </a:t>
            </a:r>
            <a:r>
              <a:rPr lang="sk-SK" sz="3600" dirty="0" smtClean="0"/>
              <a:t> výmena jadierka, </a:t>
            </a:r>
          </a:p>
          <a:p>
            <a:pPr marL="0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    delenie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398598" cy="22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584176" cy="2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7475"/>
            <a:ext cx="243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Pŕhlivce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038600" cy="5589240"/>
          </a:xfrm>
        </p:spPr>
        <p:txBody>
          <a:bodyPr>
            <a:normAutofit/>
          </a:bodyPr>
          <a:lstStyle/>
          <a:p>
            <a:r>
              <a:rPr lang="sk-SK" b="1" dirty="0" smtClean="0"/>
              <a:t>Nepohlavne - pučaním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- v letnom období </a:t>
            </a:r>
          </a:p>
          <a:p>
            <a:pPr marL="0" indent="0">
              <a:buNone/>
            </a:pPr>
            <a:r>
              <a:rPr lang="sk-SK" sz="2400" dirty="0" smtClean="0"/>
              <a:t>        púčikmi</a:t>
            </a:r>
            <a:endParaRPr lang="sk-SK" sz="2400" dirty="0"/>
          </a:p>
          <a:p>
            <a:r>
              <a:rPr lang="sk-SK" b="1" dirty="0" smtClean="0"/>
              <a:t>Pohlavne – spojením samčej a samičej pohlavnej bunky</a:t>
            </a:r>
          </a:p>
          <a:p>
            <a:pPr marL="0" indent="0"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 </a:t>
            </a:r>
            <a:r>
              <a:rPr lang="sk-SK" sz="2400" dirty="0" smtClean="0"/>
              <a:t>- na jeseň </a:t>
            </a:r>
            <a:r>
              <a:rPr lang="sk-SK" sz="2400" dirty="0" smtClean="0"/>
              <a:t>vo vonkajšej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</a:t>
            </a:r>
            <a:r>
              <a:rPr lang="sk-SK" sz="2400" dirty="0" smtClean="0"/>
              <a:t> vrstve tela vznikajú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</a:t>
            </a:r>
            <a:r>
              <a:rPr lang="sk-SK" sz="2400" dirty="0" smtClean="0"/>
              <a:t> samčie a samičie </a:t>
            </a:r>
          </a:p>
          <a:p>
            <a:pPr marL="0" indent="0">
              <a:buNone/>
            </a:pPr>
            <a:r>
              <a:rPr lang="sk-SK" sz="2400" dirty="0" smtClean="0"/>
              <a:t>     pohlavné bunky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- sú obojpohlavné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- schopné regenerácie</a:t>
            </a: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ovná spojovacia šípka 5"/>
          <p:cNvCxnSpPr/>
          <p:nvPr/>
        </p:nvCxnSpPr>
        <p:spPr>
          <a:xfrm flipH="1">
            <a:off x="2555777" y="2420888"/>
            <a:ext cx="2592287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89040"/>
            <a:ext cx="273630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 flipH="1">
            <a:off x="1763688" y="5179504"/>
            <a:ext cx="3384376" cy="43893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Ploskavce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obojpohlavné živočíchy</a:t>
            </a:r>
          </a:p>
          <a:p>
            <a:r>
              <a:rPr lang="sk-SK" dirty="0"/>
              <a:t>v</a:t>
            </a:r>
            <a:r>
              <a:rPr lang="sk-SK" dirty="0" smtClean="0"/>
              <a:t> jednom jedincovi sa vyvíjajú spermie a vajíčka.</a:t>
            </a:r>
          </a:p>
          <a:p>
            <a:r>
              <a:rPr lang="sk-SK" dirty="0"/>
              <a:t>p</a:t>
            </a:r>
            <a:r>
              <a:rPr lang="sk-SK" dirty="0" smtClean="0"/>
              <a:t>ri párení si jedince vymieňajú spermie.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" y="4869160"/>
            <a:ext cx="4038600" cy="129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448226" cy="26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Mäkkýše</a:t>
            </a: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obojpohlavný živočích</a:t>
            </a:r>
          </a:p>
          <a:p>
            <a:r>
              <a:rPr lang="sk-SK" dirty="0"/>
              <a:t>s</a:t>
            </a:r>
            <a:r>
              <a:rPr lang="sk-SK" dirty="0" smtClean="0"/>
              <a:t>amčie a samičie orgány má spojené v obojpohlavnej žľaze</a:t>
            </a:r>
          </a:p>
          <a:p>
            <a:r>
              <a:rPr lang="sk-SK" dirty="0"/>
              <a:t>p</a:t>
            </a:r>
            <a:r>
              <a:rPr lang="sk-SK" dirty="0" smtClean="0"/>
              <a:t>ri párení výmena spermií, ktoré oplodnia vajíčka</a:t>
            </a:r>
          </a:p>
          <a:p>
            <a:r>
              <a:rPr lang="sk-SK" dirty="0" smtClean="0"/>
              <a:t>z nich sa vyvinie nový jedinec – vývin priamy.</a:t>
            </a:r>
          </a:p>
          <a:p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" y="4059852"/>
            <a:ext cx="2524049" cy="21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" y="1628800"/>
            <a:ext cx="2636762" cy="20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47828"/>
            <a:ext cx="1440507" cy="21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Obrúčkavce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bojpohlavný živočích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(hermafrodit) </a:t>
            </a:r>
          </a:p>
          <a:p>
            <a:r>
              <a:rPr lang="sk-SK" dirty="0"/>
              <a:t>z</a:t>
            </a:r>
            <a:r>
              <a:rPr lang="sk-SK" dirty="0" smtClean="0"/>
              <a:t> oplodnených vajíčok sa vyvíjajú malé dážďovky – vývin je priamy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3168352" cy="34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Článkonožce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err="1"/>
              <a:t>p</a:t>
            </a:r>
            <a:r>
              <a:rPr lang="sk-SK" b="1" dirty="0" err="1" smtClean="0"/>
              <a:t>avúkovce</a:t>
            </a:r>
            <a:r>
              <a:rPr lang="sk-SK" b="1" dirty="0" smtClean="0"/>
              <a:t> a niektoré kôrovce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- samička pavúka kladie</a:t>
            </a:r>
          </a:p>
          <a:p>
            <a:pPr marL="0" indent="0">
              <a:buNone/>
            </a:pPr>
            <a:r>
              <a:rPr lang="sk-SK" dirty="0" smtClean="0"/>
              <a:t>        vajíčka do kokónu</a:t>
            </a:r>
          </a:p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dirty="0" smtClean="0"/>
              <a:t>- vývin priamy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0" y="1702596"/>
            <a:ext cx="2542022" cy="33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3123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67" y="4221088"/>
            <a:ext cx="34585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Priamy vývin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        vajíčko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dospelý jedinec</a:t>
            </a:r>
          </a:p>
        </p:txBody>
      </p:sp>
      <p:pic>
        <p:nvPicPr>
          <p:cNvPr id="5" name="Picture 4" descr="Solifugae_vajicko pavú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8" y="1340768"/>
            <a:ext cx="861429" cy="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olifugae_pred_chvilkou_vyliahnuty_jedi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58" y="2194489"/>
            <a:ext cx="1735911" cy="20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30606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ovná spojovacia šípka 10"/>
          <p:cNvCxnSpPr/>
          <p:nvPr/>
        </p:nvCxnSpPr>
        <p:spPr>
          <a:xfrm>
            <a:off x="6444208" y="2060848"/>
            <a:ext cx="72008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Nepriamy  vývin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vajíčko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larva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       kukla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dospelý jedinec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</a:t>
            </a:r>
            <a:r>
              <a:rPr lang="sk-SK" b="1" dirty="0"/>
              <a:t>s</a:t>
            </a:r>
            <a:r>
              <a:rPr lang="pt-BR" b="1" dirty="0" smtClean="0"/>
              <a:t> </a:t>
            </a:r>
            <a:r>
              <a:rPr lang="sk-SK" b="1" dirty="0" smtClean="0"/>
              <a:t>nedokonalou </a:t>
            </a:r>
            <a:r>
              <a:rPr lang="pt-BR" b="1" dirty="0" smtClean="0"/>
              <a:t>premenou 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pt-BR" dirty="0" smtClean="0"/>
              <a:t>– larva sa podobá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</a:t>
            </a:r>
            <a:r>
              <a:rPr lang="pt-BR" dirty="0" smtClean="0"/>
              <a:t>na dospelého jedinca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6300192" y="1916832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6300192" y="2708920"/>
            <a:ext cx="0" cy="483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6300192" y="3501008"/>
            <a:ext cx="0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38" y="4797152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" y="1449688"/>
            <a:ext cx="4432815" cy="32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216</Words>
  <Application>Microsoft Office PowerPoint</Application>
  <PresentationFormat>Prezentácia na obrazovke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ROZMNOŽOVANIE  BEZSTAVOVCOV</vt:lpstr>
      <vt:lpstr>Prvoky</vt:lpstr>
      <vt:lpstr>Pŕhlivce</vt:lpstr>
      <vt:lpstr>Ploskavce</vt:lpstr>
      <vt:lpstr>Mäkkýše</vt:lpstr>
      <vt:lpstr>Obrúčkavce</vt:lpstr>
      <vt:lpstr>Článkonožce</vt:lpstr>
      <vt:lpstr>Priamy vývin</vt:lpstr>
      <vt:lpstr>Nepriamy  vývin </vt:lpstr>
      <vt:lpstr>Kôrovce</vt:lpstr>
      <vt:lpstr>Hmyz</vt:lpstr>
      <vt:lpstr>Hmyz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 BEZSTAVOVCOV</dc:title>
  <dc:creator>owner</dc:creator>
  <cp:lastModifiedBy>owner</cp:lastModifiedBy>
  <cp:revision>11</cp:revision>
  <dcterms:created xsi:type="dcterms:W3CDTF">2013-03-08T10:07:07Z</dcterms:created>
  <dcterms:modified xsi:type="dcterms:W3CDTF">2013-03-08T12:24:45Z</dcterms:modified>
</cp:coreProperties>
</file>