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16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57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224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849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5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79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1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73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70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13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5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4FE2-D7EE-491F-AAB3-75097BAB9BC6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78985-C5FA-467E-8E01-24084C8B84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34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Testovanie 9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Test 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54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365125"/>
            <a:ext cx="10283952" cy="357251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Ukážka č. 1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722"/>
            <a:ext cx="12129584" cy="6040278"/>
          </a:xfrm>
        </p:spPr>
      </p:pic>
    </p:spTree>
    <p:extLst>
      <p:ext uri="{BB962C8B-B14F-4D97-AF65-F5344CB8AC3E}">
        <p14:creationId xmlns:p14="http://schemas.microsoft.com/office/powerpoint/2010/main" val="381254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525758"/>
            <a:ext cx="3404616" cy="56756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Ukážka č. 2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0"/>
            <a:ext cx="7671816" cy="6898231"/>
          </a:xfrm>
        </p:spPr>
      </p:pic>
    </p:spTree>
    <p:extLst>
      <p:ext uri="{BB962C8B-B14F-4D97-AF65-F5344CB8AC3E}">
        <p14:creationId xmlns:p14="http://schemas.microsoft.com/office/powerpoint/2010/main" val="18066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992" y="932053"/>
            <a:ext cx="2667000" cy="494411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Ukážka č. 3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3" y="2202116"/>
            <a:ext cx="11900915" cy="3223165"/>
          </a:xfrm>
        </p:spPr>
      </p:pic>
    </p:spTree>
    <p:extLst>
      <p:ext uri="{BB962C8B-B14F-4D97-AF65-F5344CB8AC3E}">
        <p14:creationId xmlns:p14="http://schemas.microsoft.com/office/powerpoint/2010/main" val="35454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7164" y="0"/>
            <a:ext cx="5574792" cy="695579"/>
          </a:xfrm>
        </p:spPr>
        <p:txBody>
          <a:bodyPr/>
          <a:lstStyle/>
          <a:p>
            <a:pPr algn="ctr"/>
            <a:r>
              <a:rPr lang="sk-SK" dirty="0" smtClean="0"/>
              <a:t>Ukážka 4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20" y="585216"/>
            <a:ext cx="8890988" cy="6272784"/>
          </a:xfrm>
        </p:spPr>
      </p:pic>
    </p:spTree>
    <p:extLst>
      <p:ext uri="{BB962C8B-B14F-4D97-AF65-F5344CB8AC3E}">
        <p14:creationId xmlns:p14="http://schemas.microsoft.com/office/powerpoint/2010/main" val="2148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6592" y="1005205"/>
            <a:ext cx="3349752" cy="576707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Ukážka 5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-8619"/>
            <a:ext cx="8622792" cy="6761654"/>
          </a:xfrm>
        </p:spPr>
      </p:pic>
    </p:spTree>
    <p:extLst>
      <p:ext uri="{BB962C8B-B14F-4D97-AF65-F5344CB8AC3E}">
        <p14:creationId xmlns:p14="http://schemas.microsoft.com/office/powerpoint/2010/main" val="42553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Širokouhlá</PresentationFormat>
  <Paragraphs>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Office</vt:lpstr>
      <vt:lpstr>Testovanie 9</vt:lpstr>
      <vt:lpstr>Ukážka č. 1</vt:lpstr>
      <vt:lpstr>Ukážka č. 2</vt:lpstr>
      <vt:lpstr>Ukážka č. 3</vt:lpstr>
      <vt:lpstr>Ukážka 4</vt:lpstr>
      <vt:lpstr>Ukážka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Testovanie 9</dc:title>
  <dc:creator>Dell03</dc:creator>
  <cp:lastModifiedBy>Dell03</cp:lastModifiedBy>
  <cp:revision>4</cp:revision>
  <dcterms:created xsi:type="dcterms:W3CDTF">2023-10-03T06:09:09Z</dcterms:created>
  <dcterms:modified xsi:type="dcterms:W3CDTF">2023-10-03T06:35:14Z</dcterms:modified>
</cp:coreProperties>
</file>