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670B-5210-4E42-BE99-D62486742AB0}" type="datetimeFigureOut">
              <a:rPr lang="sk-SK" smtClean="0"/>
              <a:pPr/>
              <a:t>7. 2. 2014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sk-SK" sz="8000" b="1" dirty="0" smtClean="0"/>
              <a:t>ÁZIA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=</a:t>
            </a:r>
            <a:br>
              <a:rPr lang="sk-SK" b="1" dirty="0" smtClean="0"/>
            </a:br>
            <a:r>
              <a:rPr lang="sk-SK" sz="6700" b="1" dirty="0" smtClean="0"/>
              <a:t>= POLOHA a OBJAVY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=</a:t>
            </a:r>
            <a:br>
              <a:rPr lang="sk-SK" b="1" dirty="0" smtClean="0"/>
            </a:b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POLOHA</a:t>
            </a:r>
            <a:endParaRPr lang="sk-SK" b="1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7800"/>
          </a:xfrm>
        </p:spPr>
        <p:txBody>
          <a:bodyPr>
            <a:noAutofit/>
          </a:bodyPr>
          <a:lstStyle/>
          <a:p>
            <a:r>
              <a:rPr lang="sk-SK" sz="2900" dirty="0" smtClean="0"/>
              <a:t>Ázia – </a:t>
            </a:r>
            <a:r>
              <a:rPr lang="sk-SK" sz="2900" u="sng" dirty="0" smtClean="0"/>
              <a:t>svetadiel</a:t>
            </a:r>
            <a:r>
              <a:rPr lang="sk-SK" sz="2900" dirty="0" smtClean="0"/>
              <a:t> – s Európou – na kontinente EURÁZIA</a:t>
            </a:r>
          </a:p>
          <a:p>
            <a:r>
              <a:rPr lang="sk-SK" sz="2900" dirty="0" smtClean="0"/>
              <a:t>Najväčší svetadiel</a:t>
            </a:r>
          </a:p>
          <a:p>
            <a:r>
              <a:rPr lang="sk-SK" sz="2900" dirty="0" smtClean="0"/>
              <a:t>Rozloha: </a:t>
            </a:r>
            <a:r>
              <a:rPr lang="sk-SK" sz="2900" u="sng" dirty="0" smtClean="0"/>
              <a:t>44 mil. km2</a:t>
            </a:r>
            <a:r>
              <a:rPr lang="sk-SK" sz="2900" dirty="0" smtClean="0"/>
              <a:t> (celá súš 149 mil. km2)</a:t>
            </a:r>
            <a:endParaRPr lang="sk-SK" sz="2900" u="sng" dirty="0" smtClean="0"/>
          </a:p>
          <a:p>
            <a:r>
              <a:rPr lang="sk-SK" sz="2900" dirty="0" smtClean="0"/>
              <a:t>Je 4 x väčšia ako EU</a:t>
            </a:r>
          </a:p>
          <a:p>
            <a:r>
              <a:rPr lang="sk-SK" sz="2900" dirty="0" smtClean="0"/>
              <a:t>Siaha od rovníka až za severný polárny kruh – väčšina svetadielu leží </a:t>
            </a:r>
            <a:r>
              <a:rPr lang="sk-SK" sz="2900" u="sng" dirty="0" smtClean="0"/>
              <a:t>na severnej pologuli</a:t>
            </a:r>
          </a:p>
          <a:p>
            <a:r>
              <a:rPr lang="sk-SK" sz="2900" dirty="0" smtClean="0"/>
              <a:t>Vzhľadom na nultý poludník – leží </a:t>
            </a:r>
            <a:r>
              <a:rPr lang="sk-SK" sz="2900" u="sng" dirty="0" smtClean="0"/>
              <a:t>na východnej pologuli</a:t>
            </a:r>
          </a:p>
          <a:p>
            <a:r>
              <a:rPr lang="sk-SK" sz="2900" u="sng" dirty="0" smtClean="0"/>
              <a:t>Časový posun</a:t>
            </a:r>
            <a:r>
              <a:rPr lang="sk-SK" sz="2900" dirty="0" smtClean="0"/>
              <a:t> – najskôr sa začína deň/nový rok na východnom pobreží Ázie – </a:t>
            </a:r>
            <a:r>
              <a:rPr lang="sk-SK" sz="2900" smtClean="0"/>
              <a:t>časových pásem je 11</a:t>
            </a:r>
            <a:endParaRPr lang="sk-SK" sz="2900" dirty="0" smtClean="0"/>
          </a:p>
          <a:p>
            <a:r>
              <a:rPr lang="sk-SK" sz="2900" dirty="0" smtClean="0"/>
              <a:t>Smerom na východ prirátame čas</a:t>
            </a:r>
            <a:endParaRPr lang="sk-SK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643578"/>
          </a:xfrm>
        </p:spPr>
        <p:txBody>
          <a:bodyPr>
            <a:normAutofit/>
          </a:bodyPr>
          <a:lstStyle/>
          <a:p>
            <a:r>
              <a:rPr lang="sk-SK" u="sng" dirty="0" smtClean="0"/>
              <a:t>Alexander Veľký </a:t>
            </a:r>
            <a:r>
              <a:rPr lang="sk-SK" dirty="0" smtClean="0"/>
              <a:t>– pred 2 300 rokmi – prvý známy dobyvateľ</a:t>
            </a:r>
          </a:p>
          <a:p>
            <a:r>
              <a:rPr lang="sk-SK" u="sng" dirty="0" err="1" smtClean="0"/>
              <a:t>Marco</a:t>
            </a:r>
            <a:r>
              <a:rPr lang="sk-SK" u="sng" dirty="0" smtClean="0"/>
              <a:t> Polo </a:t>
            </a:r>
            <a:r>
              <a:rPr lang="sk-SK" dirty="0" smtClean="0"/>
              <a:t>– v 13. st. – suchou nohou do Číny a Mongolsko (diplomat) – bol obchodníkom</a:t>
            </a:r>
          </a:p>
          <a:p>
            <a:r>
              <a:rPr lang="sk-SK" u="sng" dirty="0" smtClean="0"/>
              <a:t>Hodvábna cesta </a:t>
            </a:r>
            <a:r>
              <a:rPr lang="sk-SK" dirty="0" smtClean="0"/>
              <a:t>– najznámejšia obchodná cesta, spájala Čínu s EU – tovar: hodváb (priadka morušová), </a:t>
            </a:r>
          </a:p>
          <a:p>
            <a:r>
              <a:rPr lang="sk-SK" dirty="0" smtClean="0"/>
              <a:t>Čo </a:t>
            </a:r>
            <a:r>
              <a:rPr lang="sk-SK" u="sng" dirty="0" smtClean="0"/>
              <a:t>Čína dala svetu</a:t>
            </a:r>
            <a:r>
              <a:rPr lang="sk-SK" dirty="0" smtClean="0"/>
              <a:t>: hodváb, papierové peniaze, papier, pušný prach, hracie karty, kocky...</a:t>
            </a:r>
          </a:p>
          <a:p>
            <a:endParaRPr lang="sk-SK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OBJAVY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6192688"/>
          </a:xfrm>
        </p:spPr>
        <p:txBody>
          <a:bodyPr>
            <a:normAutofit/>
          </a:bodyPr>
          <a:lstStyle/>
          <a:p>
            <a:r>
              <a:rPr lang="sk-SK" b="1" u="sng" dirty="0" err="1" smtClean="0"/>
              <a:t>Íbn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Battuta</a:t>
            </a:r>
            <a:r>
              <a:rPr lang="sk-SK" b="1" u="sng" dirty="0" smtClean="0"/>
              <a:t> </a:t>
            </a:r>
            <a:r>
              <a:rPr lang="sk-SK" dirty="0" smtClean="0"/>
              <a:t>(Arab) – 14.st. prešiel z Maroka na Arabský polostrov (India, Čína)</a:t>
            </a:r>
          </a:p>
          <a:p>
            <a:r>
              <a:rPr lang="sk-SK" dirty="0" smtClean="0"/>
              <a:t>Hodvábna cesta v 15.st. zablokovaná arabskými kupcami – európski obchodníci hľadali novú</a:t>
            </a:r>
          </a:p>
          <a:p>
            <a:r>
              <a:rPr lang="sk-SK" dirty="0" err="1" smtClean="0"/>
              <a:t>Bartolomeo</a:t>
            </a:r>
            <a:r>
              <a:rPr lang="sk-SK" dirty="0" smtClean="0"/>
              <a:t> </a:t>
            </a:r>
            <a:r>
              <a:rPr lang="sk-SK" dirty="0" err="1" smtClean="0"/>
              <a:t>Diaz</a:t>
            </a:r>
            <a:r>
              <a:rPr lang="sk-SK" dirty="0" smtClean="0"/>
              <a:t>, </a:t>
            </a:r>
            <a:r>
              <a:rPr lang="sk-SK" u="sng" dirty="0" err="1" smtClean="0"/>
              <a:t>Vasco</a:t>
            </a:r>
            <a:r>
              <a:rPr lang="sk-SK" u="sng" dirty="0" smtClean="0"/>
              <a:t> </a:t>
            </a:r>
            <a:r>
              <a:rPr lang="sk-SK" u="sng" dirty="0" err="1" smtClean="0"/>
              <a:t>da</a:t>
            </a:r>
            <a:r>
              <a:rPr lang="sk-SK" u="sng" dirty="0" smtClean="0"/>
              <a:t> Gama </a:t>
            </a:r>
            <a:r>
              <a:rPr lang="sk-SK" dirty="0" smtClean="0"/>
              <a:t>– okolo Afriky do Indie (korenie) v roku 1499</a:t>
            </a:r>
          </a:p>
          <a:p>
            <a:r>
              <a:rPr lang="sk-SK" dirty="0" smtClean="0"/>
              <a:t>Str. 54 – mapa zámorských ciest</a:t>
            </a:r>
          </a:p>
          <a:p>
            <a:r>
              <a:rPr lang="sk-SK" u="sng" dirty="0" err="1" smtClean="0"/>
              <a:t>Fernao</a:t>
            </a:r>
            <a:r>
              <a:rPr lang="sk-SK" u="sng" dirty="0" smtClean="0"/>
              <a:t> </a:t>
            </a:r>
            <a:r>
              <a:rPr lang="sk-SK" u="sng" dirty="0" err="1" smtClean="0"/>
              <a:t>Magalhaes</a:t>
            </a:r>
            <a:r>
              <a:rPr lang="sk-SK" u="sng" dirty="0" smtClean="0"/>
              <a:t> </a:t>
            </a:r>
            <a:r>
              <a:rPr lang="sk-SK" dirty="0" smtClean="0"/>
              <a:t>– </a:t>
            </a:r>
            <a:r>
              <a:rPr lang="sk-SK" dirty="0" smtClean="0"/>
              <a:t>Filipíny 1519-1522</a:t>
            </a:r>
            <a:endParaRPr lang="sk-SK" dirty="0" smtClean="0"/>
          </a:p>
          <a:p>
            <a:r>
              <a:rPr lang="sk-SK" dirty="0" smtClean="0"/>
              <a:t>Rok 1869 – </a:t>
            </a:r>
            <a:r>
              <a:rPr lang="sk-SK" u="sng" dirty="0" smtClean="0"/>
              <a:t>Suezský prieplav </a:t>
            </a:r>
            <a:r>
              <a:rPr lang="sk-SK" dirty="0" smtClean="0"/>
              <a:t>– cez Stredozemné a Červené more do Ázie</a:t>
            </a:r>
          </a:p>
          <a:p>
            <a:r>
              <a:rPr lang="sk-SK" dirty="0" smtClean="0"/>
              <a:t>Str. 55 – mapa kolónií v Ázii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r>
              <a:rPr lang="sk-SK" dirty="0" smtClean="0"/>
              <a:t>Britské kolónie: India, Pakistan, Bangladéš</a:t>
            </a:r>
          </a:p>
          <a:p>
            <a:r>
              <a:rPr lang="sk-SK" dirty="0" smtClean="0"/>
              <a:t>Francúzske kolónie: Vietnam, Sýria</a:t>
            </a:r>
          </a:p>
          <a:p>
            <a:r>
              <a:rPr lang="sk-SK" dirty="0" smtClean="0"/>
              <a:t>Holandské: Indonézia</a:t>
            </a:r>
          </a:p>
          <a:p>
            <a:r>
              <a:rPr lang="sk-SK" dirty="0" smtClean="0"/>
              <a:t>Španielske: Filipíny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NÁZOV</a:t>
            </a:r>
            <a:endParaRPr lang="sk-SK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 slova </a:t>
            </a:r>
            <a:r>
              <a:rPr lang="sk-SK" b="1" u="sng" dirty="0" err="1" smtClean="0"/>
              <a:t>asu</a:t>
            </a:r>
            <a:r>
              <a:rPr lang="sk-SK" dirty="0" smtClean="0"/>
              <a:t> – východný, svetlý – podľa toho, že tam najskôr na svete vychádza Slnko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Hranica medzi Európou a Áziou</a:t>
            </a:r>
            <a:endParaRPr lang="sk-SK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Pohorie </a:t>
            </a:r>
            <a:r>
              <a:rPr lang="sk-SK" dirty="0" err="1" smtClean="0"/>
              <a:t>Ural</a:t>
            </a:r>
            <a:r>
              <a:rPr lang="sk-SK" dirty="0" smtClean="0"/>
              <a:t>, rieka </a:t>
            </a:r>
            <a:r>
              <a:rPr lang="sk-SK" dirty="0" err="1" smtClean="0"/>
              <a:t>Emba</a:t>
            </a:r>
            <a:r>
              <a:rPr lang="sk-SK" dirty="0" smtClean="0"/>
              <a:t>, Kaspické more, rieky </a:t>
            </a:r>
            <a:r>
              <a:rPr lang="sk-SK" dirty="0" err="1" smtClean="0"/>
              <a:t>Kuma</a:t>
            </a:r>
            <a:r>
              <a:rPr lang="sk-SK" dirty="0" smtClean="0"/>
              <a:t> a </a:t>
            </a:r>
            <a:r>
              <a:rPr lang="sk-SK" dirty="0" err="1" smtClean="0"/>
              <a:t>Manyč</a:t>
            </a:r>
            <a:r>
              <a:rPr lang="sk-SK" dirty="0" smtClean="0"/>
              <a:t> nad Kaukazom, Azovské more, </a:t>
            </a:r>
            <a:r>
              <a:rPr lang="sk-SK" dirty="0" err="1" smtClean="0"/>
              <a:t>Kerčský</a:t>
            </a:r>
            <a:r>
              <a:rPr lang="sk-SK" dirty="0" smtClean="0"/>
              <a:t> prieliv, Čierne more, prielivy Bospor a Dardanely, Stredozemné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 </a:t>
            </a:r>
            <a:endParaRPr lang="sk-SK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 </a:t>
            </a:r>
            <a:r>
              <a:rPr lang="sk-SK" u="sng" dirty="0" smtClean="0"/>
              <a:t>Afrikou</a:t>
            </a:r>
            <a:r>
              <a:rPr lang="sk-SK" dirty="0" smtClean="0"/>
              <a:t>: Báb </a:t>
            </a:r>
            <a:r>
              <a:rPr lang="sk-SK" dirty="0" err="1" smtClean="0"/>
              <a:t>el-Mandéb</a:t>
            </a:r>
            <a:r>
              <a:rPr lang="sk-SK" dirty="0" smtClean="0"/>
              <a:t>, Červené more, Suezský prieplav, Stredozemné more</a:t>
            </a:r>
          </a:p>
          <a:p>
            <a:endParaRPr lang="sk-SK" dirty="0" smtClean="0"/>
          </a:p>
          <a:p>
            <a:r>
              <a:rPr lang="sk-SK" dirty="0" smtClean="0"/>
              <a:t>S </a:t>
            </a:r>
            <a:r>
              <a:rPr lang="sk-SK" u="sng" dirty="0" smtClean="0"/>
              <a:t>Amerikou</a:t>
            </a:r>
            <a:r>
              <a:rPr lang="sk-SK" dirty="0" smtClean="0"/>
              <a:t>: </a:t>
            </a:r>
            <a:r>
              <a:rPr lang="sk-SK" dirty="0" err="1" smtClean="0"/>
              <a:t>Beringov</a:t>
            </a:r>
            <a:r>
              <a:rPr lang="sk-SK" dirty="0" smtClean="0"/>
              <a:t> prieliv, Tichý oceán</a:t>
            </a:r>
            <a:endParaRPr lang="sk-SK" dirty="0"/>
          </a:p>
        </p:txBody>
      </p:sp>
      <p:sp>
        <p:nvSpPr>
          <p:cNvPr id="4" name="Nadpis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Hranica s ostatným svetom</a:t>
            </a:r>
            <a:endParaRPr kumimoji="0" lang="sk-SK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337</Words>
  <Application>Microsoft Office PowerPoint</Application>
  <PresentationFormat>Prezentácia na obrazovke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ÁZIA = = POLOHA a OBJAVY = </vt:lpstr>
      <vt:lpstr>POLOHA</vt:lpstr>
      <vt:lpstr>OBJAVY</vt:lpstr>
      <vt:lpstr>Snímka 4</vt:lpstr>
      <vt:lpstr>Snímka 5</vt:lpstr>
      <vt:lpstr>NÁZOV</vt:lpstr>
      <vt:lpstr>Hranica medzi Európou a Áziou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KANADA</dc:title>
  <dc:creator>client</dc:creator>
  <cp:lastModifiedBy>client</cp:lastModifiedBy>
  <cp:revision>66</cp:revision>
  <dcterms:created xsi:type="dcterms:W3CDTF">2013-05-02T08:02:48Z</dcterms:created>
  <dcterms:modified xsi:type="dcterms:W3CDTF">2014-02-07T11:32:05Z</dcterms:modified>
</cp:coreProperties>
</file>