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3" r:id="rId4"/>
    <p:sldId id="274" r:id="rId5"/>
    <p:sldId id="267" r:id="rId6"/>
    <p:sldId id="272" r:id="rId7"/>
    <p:sldId id="271" r:id="rId8"/>
    <p:sldId id="270" r:id="rId9"/>
    <p:sldId id="268" r:id="rId10"/>
    <p:sldId id="27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D662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90245-3794-4226-A23E-FB4B8CC0C402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64B6-3010-4688-9335-A2879D797F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80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51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4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43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92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8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386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74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1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1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645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74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59D8-4D46-41F9-88C9-E9D0FE11A719}" type="datetimeFigureOut">
              <a:rPr lang="sk-SK" smtClean="0"/>
              <a:t>7. 2. 2023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66EE-D560-4F84-9CAD-2771DDF0F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8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5" Type="http://schemas.microsoft.com/office/2007/relationships/hdphoto" Target="../media/hdphoto2.wdp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png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psbobrovec.sk/index_htm_files/69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5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360392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Franklin Gothic Book" panose="020B0503020102020204" pitchFamily="34" charset="0"/>
              </a:rPr>
              <a:t>JEDLO</a:t>
            </a:r>
            <a:endParaRPr lang="sk-SK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0" b="56471"/>
          <a:stretch/>
        </p:blipFill>
        <p:spPr bwMode="auto">
          <a:xfrm>
            <a:off x="-68608" y="1712592"/>
            <a:ext cx="9281216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0" b="100000" l="1934" r="97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5" y="2276872"/>
            <a:ext cx="3448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347864" y="943769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atin typeface="Bookman Old Style" panose="02050604050505020204" pitchFamily="18" charset="0"/>
              </a:rPr>
              <a:t>Slovakia</a:t>
            </a:r>
            <a:endParaRPr lang="sk-SK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95936" y="639676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Simona </a:t>
            </a:r>
            <a:r>
              <a:rPr lang="sk-SK" sz="1400" dirty="0" err="1" smtClean="0">
                <a:solidFill>
                  <a:schemeClr val="bg1"/>
                </a:solidFill>
              </a:rPr>
              <a:t>Cabadajová</a:t>
            </a:r>
            <a:r>
              <a:rPr lang="sk-SK" sz="1400" dirty="0" smtClean="0">
                <a:solidFill>
                  <a:schemeClr val="bg1"/>
                </a:solidFill>
              </a:rPr>
              <a:t>,</a:t>
            </a:r>
            <a:r>
              <a:rPr lang="sk-SK" sz="1400" dirty="0">
                <a:solidFill>
                  <a:schemeClr val="bg1"/>
                </a:solidFill>
              </a:rPr>
              <a:t> Jozef </a:t>
            </a:r>
            <a:r>
              <a:rPr lang="sk-SK" sz="1400" dirty="0" err="1" smtClean="0">
                <a:solidFill>
                  <a:schemeClr val="bg1"/>
                </a:solidFill>
              </a:rPr>
              <a:t>Hanuliak</a:t>
            </a:r>
            <a:r>
              <a:rPr lang="sk-SK" sz="1400" dirty="0" smtClean="0">
                <a:solidFill>
                  <a:schemeClr val="bg1"/>
                </a:solidFill>
              </a:rPr>
              <a:t>, </a:t>
            </a:r>
            <a:r>
              <a:rPr lang="sk-SK" sz="1400" dirty="0" err="1" smtClean="0">
                <a:solidFill>
                  <a:schemeClr val="bg1"/>
                </a:solidFill>
              </a:rPr>
              <a:t>Saša</a:t>
            </a:r>
            <a:r>
              <a:rPr lang="sk-SK" sz="1400" dirty="0" smtClean="0">
                <a:solidFill>
                  <a:schemeClr val="bg1"/>
                </a:solidFill>
              </a:rPr>
              <a:t> Jánošíková, Timea Krúpová, Tereza Pevná, </a:t>
            </a:r>
            <a:r>
              <a:rPr lang="sk-SK" sz="1400" dirty="0">
                <a:solidFill>
                  <a:schemeClr val="bg1"/>
                </a:solidFill>
              </a:rPr>
              <a:t>Michaela </a:t>
            </a:r>
            <a:r>
              <a:rPr lang="sk-SK" sz="1400" dirty="0" err="1" smtClean="0">
                <a:solidFill>
                  <a:schemeClr val="bg1"/>
                </a:solidFill>
              </a:rPr>
              <a:t>Skopalová</a:t>
            </a:r>
            <a:r>
              <a:rPr lang="sk-SK" sz="1400" dirty="0" smtClean="0">
                <a:solidFill>
                  <a:schemeClr val="bg1"/>
                </a:solidFill>
              </a:rPr>
              <a:t>, Stanislava </a:t>
            </a:r>
            <a:r>
              <a:rPr lang="sk-SK" sz="1400" dirty="0" err="1" smtClean="0">
                <a:solidFill>
                  <a:schemeClr val="bg1"/>
                </a:solidFill>
              </a:rPr>
              <a:t>Somíková</a:t>
            </a:r>
            <a:r>
              <a:rPr lang="sk-SK" sz="1400" dirty="0" smtClean="0">
                <a:solidFill>
                  <a:schemeClr val="bg1"/>
                </a:solidFill>
              </a:rPr>
              <a:t>, Lukáš Vandlík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8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psbobrovec.sk/index_htm_files/69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5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360392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Franklin Gothic Book" panose="020B0503020102020204" pitchFamily="34" charset="0"/>
              </a:rPr>
              <a:t>JEDLO</a:t>
            </a:r>
            <a:endParaRPr lang="sk-SK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0" b="56471"/>
          <a:stretch/>
        </p:blipFill>
        <p:spPr bwMode="auto">
          <a:xfrm>
            <a:off x="-68608" y="1712592"/>
            <a:ext cx="9281216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0" b="100000" l="1934" r="97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5" y="2276872"/>
            <a:ext cx="3448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827584" y="95944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err="1" smtClean="0">
                <a:latin typeface="Bookman Old Style" panose="02050604050505020204" pitchFamily="18" charset="0"/>
              </a:rPr>
              <a:t>Thanks</a:t>
            </a:r>
            <a:r>
              <a:rPr lang="sk-SK" sz="4400" b="1" dirty="0" smtClean="0">
                <a:latin typeface="Bookman Old Style" panose="02050604050505020204" pitchFamily="18" charset="0"/>
              </a:rPr>
              <a:t> </a:t>
            </a:r>
            <a:r>
              <a:rPr lang="sk-SK" sz="4400" b="1" dirty="0" err="1" smtClean="0">
                <a:latin typeface="Bookman Old Style" panose="02050604050505020204" pitchFamily="18" charset="0"/>
              </a:rPr>
              <a:t>for</a:t>
            </a:r>
            <a:r>
              <a:rPr lang="sk-SK" sz="4400" b="1" dirty="0" smtClean="0">
                <a:latin typeface="Bookman Old Style" panose="02050604050505020204" pitchFamily="18" charset="0"/>
              </a:rPr>
              <a:t> </a:t>
            </a:r>
            <a:r>
              <a:rPr lang="sk-SK" sz="4400" b="1" dirty="0" err="1" smtClean="0">
                <a:latin typeface="Bookman Old Style" panose="02050604050505020204" pitchFamily="18" charset="0"/>
              </a:rPr>
              <a:t>your</a:t>
            </a:r>
            <a:r>
              <a:rPr lang="sk-SK" sz="4400" b="1" dirty="0" smtClean="0">
                <a:latin typeface="Bookman Old Style" panose="02050604050505020204" pitchFamily="18" charset="0"/>
              </a:rPr>
              <a:t> </a:t>
            </a:r>
            <a:r>
              <a:rPr lang="sk-SK" sz="4400" b="1" dirty="0" err="1" smtClean="0">
                <a:latin typeface="Bookman Old Style" panose="02050604050505020204" pitchFamily="18" charset="0"/>
              </a:rPr>
              <a:t>attention</a:t>
            </a:r>
            <a:endParaRPr lang="sk-SK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95936" y="639676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Simona </a:t>
            </a:r>
            <a:r>
              <a:rPr lang="sk-SK" sz="1400" dirty="0" err="1" smtClean="0">
                <a:solidFill>
                  <a:schemeClr val="bg1"/>
                </a:solidFill>
              </a:rPr>
              <a:t>Cabadajová</a:t>
            </a:r>
            <a:r>
              <a:rPr lang="sk-SK" sz="1400" dirty="0" smtClean="0">
                <a:solidFill>
                  <a:schemeClr val="bg1"/>
                </a:solidFill>
              </a:rPr>
              <a:t>,</a:t>
            </a:r>
            <a:r>
              <a:rPr lang="sk-SK" sz="1400" dirty="0">
                <a:solidFill>
                  <a:schemeClr val="bg1"/>
                </a:solidFill>
              </a:rPr>
              <a:t> Jozef </a:t>
            </a:r>
            <a:r>
              <a:rPr lang="sk-SK" sz="1400" dirty="0" err="1" smtClean="0">
                <a:solidFill>
                  <a:schemeClr val="bg1"/>
                </a:solidFill>
              </a:rPr>
              <a:t>Hanuliak</a:t>
            </a:r>
            <a:r>
              <a:rPr lang="sk-SK" sz="1400" dirty="0" smtClean="0">
                <a:solidFill>
                  <a:schemeClr val="bg1"/>
                </a:solidFill>
              </a:rPr>
              <a:t>, </a:t>
            </a:r>
            <a:r>
              <a:rPr lang="sk-SK" sz="1400" dirty="0" err="1" smtClean="0">
                <a:solidFill>
                  <a:schemeClr val="bg1"/>
                </a:solidFill>
              </a:rPr>
              <a:t>Saša</a:t>
            </a:r>
            <a:r>
              <a:rPr lang="sk-SK" sz="1400" dirty="0" smtClean="0">
                <a:solidFill>
                  <a:schemeClr val="bg1"/>
                </a:solidFill>
              </a:rPr>
              <a:t> Jánošíková, Timea Krúpová, Tereza Pevná, </a:t>
            </a:r>
            <a:r>
              <a:rPr lang="sk-SK" sz="1400" dirty="0">
                <a:solidFill>
                  <a:schemeClr val="bg1"/>
                </a:solidFill>
              </a:rPr>
              <a:t>Michaela </a:t>
            </a:r>
            <a:r>
              <a:rPr lang="sk-SK" sz="1400" dirty="0" err="1" smtClean="0">
                <a:solidFill>
                  <a:schemeClr val="bg1"/>
                </a:solidFill>
              </a:rPr>
              <a:t>Skopalová</a:t>
            </a:r>
            <a:r>
              <a:rPr lang="sk-SK" sz="1400" dirty="0" smtClean="0">
                <a:solidFill>
                  <a:schemeClr val="bg1"/>
                </a:solidFill>
              </a:rPr>
              <a:t>, Stanislava </a:t>
            </a:r>
            <a:r>
              <a:rPr lang="sk-SK" sz="1400" dirty="0" err="1" smtClean="0">
                <a:solidFill>
                  <a:schemeClr val="bg1"/>
                </a:solidFill>
              </a:rPr>
              <a:t>Somíková</a:t>
            </a:r>
            <a:r>
              <a:rPr lang="sk-SK" sz="1400" dirty="0" smtClean="0">
                <a:solidFill>
                  <a:schemeClr val="bg1"/>
                </a:solidFill>
              </a:rPr>
              <a:t>, Lukáš Vandlík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797296" cy="3714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Bookman Old Style" panose="02050604050505020204" pitchFamily="18" charset="0"/>
              </a:rPr>
              <a:t>Neighbors</a:t>
            </a:r>
            <a:endParaRPr lang="sk-SK" sz="3000" b="1" dirty="0">
              <a:latin typeface="Bookman Old Style" panose="02050604050505020204" pitchFamily="18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213" y="2053828"/>
            <a:ext cx="5933394" cy="30765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612367"/>
            <a:ext cx="706337" cy="44146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07" y="3371642"/>
            <a:ext cx="585788" cy="3905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890076"/>
            <a:ext cx="720080" cy="480653"/>
          </a:xfrm>
          <a:prstGeom prst="rect">
            <a:avLst/>
          </a:prstGeom>
        </p:spPr>
      </p:pic>
      <p:pic>
        <p:nvPicPr>
          <p:cNvPr id="9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16200000">
            <a:off x="-2515633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Austria - Flagge von Österreich - NationalFlags.shop - your Flag  websho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25" y="3762167"/>
            <a:ext cx="693666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la Cechia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3097"/>
            <a:ext cx="664476" cy="4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6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5400000" flipH="1">
            <a:off x="4819718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332656"/>
            <a:ext cx="733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latin typeface="Bookman Old Style" panose="02050604050505020204" pitchFamily="18" charset="0"/>
              </a:rPr>
              <a:t>Tatras</a:t>
            </a:r>
            <a:endParaRPr lang="sk-SK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45482" y="34688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969972" y="10187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There</a:t>
            </a:r>
            <a:r>
              <a:rPr lang="sk-SK" dirty="0" smtClean="0">
                <a:latin typeface="Bookman Old Style" panose="02050604050505020204" pitchFamily="18" charset="0"/>
              </a:rPr>
              <a:t> are </a:t>
            </a:r>
            <a:r>
              <a:rPr lang="sk-SK" dirty="0" err="1" smtClean="0">
                <a:latin typeface="Bookman Old Style" panose="02050604050505020204" pitchFamily="18" charset="0"/>
              </a:rPr>
              <a:t>High</a:t>
            </a:r>
            <a:r>
              <a:rPr lang="sk-SK" dirty="0" smtClean="0">
                <a:latin typeface="Bookman Old Style" panose="02050604050505020204" pitchFamily="18" charset="0"/>
              </a:rPr>
              <a:t> and </a:t>
            </a:r>
            <a:r>
              <a:rPr lang="sk-SK" dirty="0" err="1" smtClean="0">
                <a:latin typeface="Bookman Old Style" panose="02050604050505020204" pitchFamily="18" charset="0"/>
              </a:rPr>
              <a:t>Low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Tatras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71600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Gerlach </a:t>
            </a:r>
            <a:r>
              <a:rPr lang="sk-SK" dirty="0" err="1" smtClean="0">
                <a:latin typeface="Bookman Old Style" panose="02050604050505020204" pitchFamily="18" charset="0"/>
              </a:rPr>
              <a:t>Shield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0" name="AutoShape 2" descr="Bratislavské legendy: Panenská veža na Devíne - Bratislavskykraj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Osvedčené tipy na výlet: Gerlachovský štít | Zlavomat.s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8429"/>
          <a:stretch/>
        </p:blipFill>
        <p:spPr bwMode="auto">
          <a:xfrm>
            <a:off x="72142" y="2368618"/>
            <a:ext cx="3627208" cy="2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34440" y="544522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Located</a:t>
            </a:r>
            <a:r>
              <a:rPr lang="sk-SK" dirty="0" smtClean="0">
                <a:latin typeface="Bookman Old Style" panose="02050604050505020204" pitchFamily="18" charset="0"/>
              </a:rPr>
              <a:t> in </a:t>
            </a:r>
            <a:r>
              <a:rPr lang="sk-SK" dirty="0" err="1" smtClean="0">
                <a:latin typeface="Bookman Old Style" panose="02050604050505020204" pitchFamily="18" charset="0"/>
              </a:rPr>
              <a:t>High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tatras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dirty="0" smtClean="0">
                <a:latin typeface="Bookman Old Style" panose="02050604050505020204" pitchFamily="18" charset="0"/>
              </a:rPr>
              <a:t>2665m </a:t>
            </a:r>
            <a:r>
              <a:rPr lang="sk-SK" dirty="0" err="1" smtClean="0">
                <a:latin typeface="Bookman Old Style" panose="02050604050505020204" pitchFamily="18" charset="0"/>
              </a:rPr>
              <a:t>height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above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sea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dirty="0" err="1" smtClean="0">
                <a:latin typeface="Bookman Old Style" panose="02050604050505020204" pitchFamily="18" charset="0"/>
              </a:rPr>
              <a:t>Highest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mountain</a:t>
            </a:r>
            <a:r>
              <a:rPr lang="sk-SK" dirty="0" smtClean="0">
                <a:latin typeface="Bookman Old Style" panose="02050604050505020204" pitchFamily="18" charset="0"/>
              </a:rPr>
              <a:t> in Slovakia</a:t>
            </a:r>
          </a:p>
        </p:txBody>
      </p:sp>
      <p:pic>
        <p:nvPicPr>
          <p:cNvPr id="7" name="Picture 6" descr="Ďumbier z Trangošky a späť | HIKEMAT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r="3933"/>
          <a:stretch/>
        </p:blipFill>
        <p:spPr bwMode="auto">
          <a:xfrm>
            <a:off x="3762505" y="2362627"/>
            <a:ext cx="3568977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5181703" y="4895374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Ďumbier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139952" y="5445224"/>
            <a:ext cx="3600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latin typeface="Bookman Old Style" panose="02050604050505020204" pitchFamily="18" charset="0"/>
              </a:rPr>
              <a:t>Highest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mountain</a:t>
            </a:r>
            <a:r>
              <a:rPr lang="sk-SK" dirty="0">
                <a:latin typeface="Bookman Old Style" panose="02050604050505020204" pitchFamily="18" charset="0"/>
              </a:rPr>
              <a:t> in </a:t>
            </a:r>
            <a:r>
              <a:rPr lang="sk-SK" dirty="0" err="1" smtClean="0">
                <a:latin typeface="Bookman Old Style" panose="02050604050505020204" pitchFamily="18" charset="0"/>
              </a:rPr>
              <a:t>Low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tatras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dirty="0" smtClean="0">
                <a:latin typeface="Bookman Old Style" panose="02050604050505020204" pitchFamily="18" charset="0"/>
              </a:rPr>
              <a:t>2043m </a:t>
            </a:r>
            <a:r>
              <a:rPr lang="sk-SK" dirty="0" err="1" smtClean="0">
                <a:latin typeface="Bookman Old Style" panose="02050604050505020204" pitchFamily="18" charset="0"/>
              </a:rPr>
              <a:t>height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above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sea</a:t>
            </a:r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37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lgerian" panose="04020705040A02060702" pitchFamily="82" charset="0"/>
              </a:rPr>
              <a:t>.</a:t>
            </a:r>
            <a:endParaRPr lang="sk-SK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sz="1800" dirty="0">
              <a:latin typeface="Algerian" panose="04020705040A02060702" pitchFamily="82" charset="0"/>
            </a:endParaRPr>
          </a:p>
          <a:p>
            <a:endParaRPr lang="sk-SK" sz="1800" dirty="0">
              <a:latin typeface="Algerian" panose="04020705040A02060702" pitchFamily="82" charset="0"/>
            </a:endParaRPr>
          </a:p>
          <a:p>
            <a:endParaRPr lang="sk-SK" dirty="0"/>
          </a:p>
        </p:txBody>
      </p:sp>
      <p:pic>
        <p:nvPicPr>
          <p:cNvPr id="1030" name="Picture 6" descr="Demänovská ľadová jaskyňa - Slovakia.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20" y="1118136"/>
            <a:ext cx="3466326" cy="23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mica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09" y="1115452"/>
            <a:ext cx="3486571" cy="23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ystrianska jaskyňa | Beautiful Slovak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8" y="3934823"/>
            <a:ext cx="3819847" cy="26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lado Vach memes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99" y="-2480"/>
            <a:ext cx="197094" cy="2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021103" y="3484709"/>
            <a:ext cx="31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Demänovská </a:t>
            </a:r>
            <a:r>
              <a:rPr lang="sk-SK" dirty="0" err="1" smtClean="0">
                <a:latin typeface="Bookman Old Style" panose="02050604050505020204" pitchFamily="18" charset="0"/>
              </a:rPr>
              <a:t>ice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cave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355976" y="6492082"/>
            <a:ext cx="30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Book Antiqua" panose="02040602050305030304" pitchFamily="18" charset="0"/>
              </a:rPr>
              <a:t>Bystrianska</a:t>
            </a:r>
            <a:r>
              <a:rPr lang="sk-SK" dirty="0" smtClean="0">
                <a:latin typeface="Book Antiqua" panose="02040602050305030304" pitchFamily="18" charset="0"/>
              </a:rPr>
              <a:t> </a:t>
            </a:r>
            <a:r>
              <a:rPr lang="sk-SK" dirty="0" err="1" smtClean="0">
                <a:latin typeface="Book Antiqua" panose="02040602050305030304" pitchFamily="18" charset="0"/>
              </a:rPr>
              <a:t>cave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796952" y="3499829"/>
            <a:ext cx="126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Domica</a:t>
            </a:r>
            <a:endParaRPr lang="sk-SK" sz="1350" dirty="0">
              <a:latin typeface="Bookman Old Style" panose="020506040505050202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675046" y="164758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err="1">
                <a:latin typeface="Bookman Old Style" panose="02050604050505020204" pitchFamily="18" charset="0"/>
              </a:rPr>
              <a:t>C</a:t>
            </a:r>
            <a:r>
              <a:rPr lang="sk-SK" sz="3200" b="1" dirty="0" err="1" smtClean="0">
                <a:latin typeface="Bookman Old Style" panose="02050604050505020204" pitchFamily="18" charset="0"/>
              </a:rPr>
              <a:t>aves</a:t>
            </a:r>
            <a:endParaRPr lang="sk-SK" sz="3200" dirty="0"/>
          </a:p>
        </p:txBody>
      </p:sp>
      <p:pic>
        <p:nvPicPr>
          <p:cNvPr id="12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16200000">
            <a:off x="-2515633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28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5400000" flipH="1">
            <a:off x="4819718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332656"/>
            <a:ext cx="733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latin typeface="Bookman Old Style" panose="02050604050505020204" pitchFamily="18" charset="0"/>
              </a:rPr>
              <a:t>Castles</a:t>
            </a:r>
            <a:endParaRPr lang="sk-SK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45482" y="34688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Devín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876232" y="35163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Čachtice </a:t>
            </a:r>
            <a:r>
              <a:rPr lang="sk-SK" dirty="0" err="1">
                <a:latin typeface="Bookman Old Style" panose="02050604050505020204" pitchFamily="18" charset="0"/>
              </a:rPr>
              <a:t>c</a:t>
            </a:r>
            <a:r>
              <a:rPr lang="sk-SK" dirty="0" err="1" smtClean="0">
                <a:latin typeface="Bookman Old Style" panose="02050604050505020204" pitchFamily="18" charset="0"/>
              </a:rPr>
              <a:t>astle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615516" y="65084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Trencin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c</a:t>
            </a:r>
            <a:r>
              <a:rPr lang="sk-SK" dirty="0" err="1" smtClean="0">
                <a:latin typeface="Bookman Old Style" panose="02050604050505020204" pitchFamily="18" charset="0"/>
              </a:rPr>
              <a:t>astle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0" name="AutoShape 2" descr="Bratislavské legendy: Panenská veža na Devíne - Bratislavskykraj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Hrad Devín | HladamChatu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50087"/>
            <a:ext cx="3516932" cy="22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achtický hrad | Trenčín regi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b="13232"/>
          <a:stretch/>
        </p:blipFill>
        <p:spPr bwMode="auto">
          <a:xfrm>
            <a:off x="83362" y="1236286"/>
            <a:ext cx="3608291" cy="22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enčiansky hrad | Trenčín reg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02" y="3961884"/>
            <a:ext cx="4577301" cy="26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3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3352" y="1066800"/>
            <a:ext cx="5797296" cy="638175"/>
          </a:xfrm>
        </p:spPr>
        <p:txBody>
          <a:bodyPr>
            <a:noAutofit/>
          </a:bodyPr>
          <a:lstStyle/>
          <a:p>
            <a:r>
              <a:rPr lang="sk-SK" sz="27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.</a:t>
            </a:r>
            <a:endParaRPr lang="sk-SK" sz="27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5" y="1162466"/>
            <a:ext cx="3168352" cy="21651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93142"/>
            <a:ext cx="3978768" cy="26525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15" y="1170033"/>
            <a:ext cx="3924355" cy="216516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374916" y="299267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err="1">
                <a:latin typeface="Bookman Old Style" panose="02050604050505020204" pitchFamily="18" charset="0"/>
              </a:rPr>
              <a:t>Castles</a:t>
            </a:r>
            <a:endParaRPr lang="sk-SK" sz="3200" dirty="0"/>
          </a:p>
        </p:txBody>
      </p:sp>
      <p:pic>
        <p:nvPicPr>
          <p:cNvPr id="7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16200000">
            <a:off x="-2515633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308788" y="32925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Bratislava </a:t>
            </a:r>
            <a:r>
              <a:rPr lang="sk-SK" dirty="0" err="1">
                <a:latin typeface="Bookman Old Style" panose="02050604050505020204" pitchFamily="18" charset="0"/>
              </a:rPr>
              <a:t>c</a:t>
            </a:r>
            <a:r>
              <a:rPr lang="sk-SK" dirty="0" err="1" smtClean="0">
                <a:latin typeface="Bookman Old Style" panose="02050604050505020204" pitchFamily="18" charset="0"/>
              </a:rPr>
              <a:t>astle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544403" y="633427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Orava </a:t>
            </a:r>
            <a:r>
              <a:rPr lang="sk-SK" dirty="0" err="1" smtClean="0">
                <a:latin typeface="Bookman Old Style" panose="02050604050505020204" pitchFamily="18" charset="0"/>
              </a:rPr>
              <a:t>castle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629165" y="329681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Spiš </a:t>
            </a:r>
            <a:r>
              <a:rPr lang="sk-SK" dirty="0" err="1" smtClean="0">
                <a:latin typeface="Bookman Old Style" panose="02050604050505020204" pitchFamily="18" charset="0"/>
              </a:rPr>
              <a:t>castle</a:t>
            </a:r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1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5400000" flipH="1">
            <a:off x="4819718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42219" y="156568"/>
            <a:ext cx="733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latin typeface="Bookman Old Style" panose="02050604050505020204" pitchFamily="18" charset="0"/>
              </a:rPr>
              <a:t>Churches</a:t>
            </a:r>
            <a:endParaRPr lang="sk-SK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427984" y="3407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Church</a:t>
            </a:r>
            <a:r>
              <a:rPr lang="sk-SK" dirty="0" smtClean="0">
                <a:latin typeface="Bookman Old Style" panose="02050604050505020204" pitchFamily="18" charset="0"/>
              </a:rPr>
              <a:t> of </a:t>
            </a:r>
            <a:r>
              <a:rPr lang="sk-SK" dirty="0" err="1" smtClean="0">
                <a:latin typeface="Bookman Old Style" panose="02050604050505020204" pitchFamily="18" charset="0"/>
              </a:rPr>
              <a:t>St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Jacob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89012" y="3413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House</a:t>
            </a:r>
            <a:r>
              <a:rPr lang="sk-SK" dirty="0" smtClean="0">
                <a:latin typeface="Bookman Old Style" panose="02050604050505020204" pitchFamily="18" charset="0"/>
              </a:rPr>
              <a:t> of </a:t>
            </a:r>
            <a:r>
              <a:rPr lang="sk-SK" dirty="0" err="1" smtClean="0">
                <a:latin typeface="Bookman Old Style" panose="02050604050505020204" pitchFamily="18" charset="0"/>
              </a:rPr>
              <a:t>St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Elizabeth</a:t>
            </a:r>
            <a:endParaRPr lang="sk-SK" dirty="0" smtClean="0">
              <a:latin typeface="Bookman Old Style" panose="020506040505050202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411760" y="64348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Tvrdošín- </a:t>
            </a:r>
            <a:r>
              <a:rPr lang="sk-SK" dirty="0" err="1" smtClean="0">
                <a:latin typeface="Bookman Old Style" panose="02050604050505020204" pitchFamily="18" charset="0"/>
              </a:rPr>
              <a:t>All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Saints</a:t>
            </a:r>
            <a:r>
              <a:rPr lang="sk-SK" dirty="0" smtClean="0">
                <a:latin typeface="Bookman Old Style" panose="02050604050505020204" pitchFamily="18" charset="0"/>
              </a:rPr>
              <a:t> </a:t>
            </a:r>
            <a:r>
              <a:rPr lang="sk-SK" dirty="0" err="1" smtClean="0">
                <a:latin typeface="Bookman Old Style" panose="02050604050505020204" pitchFamily="18" charset="0"/>
              </a:rPr>
              <a:t>church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0" name="AutoShape 2" descr="Bratislavské legendy: Panenská veža na Devíne - Bratislavskykraj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0" name="Picture 2" descr="Košice: Dóm svätej Alžbety | Dobrodruh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76997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zilika svätého Jakuba (Levoča) – Wikipéd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3765" r="3218" b="8009"/>
          <a:stretch/>
        </p:blipFill>
        <p:spPr bwMode="auto">
          <a:xfrm>
            <a:off x="3940529" y="778486"/>
            <a:ext cx="33648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vrdošín – All Saints church - Slovakia.trav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8" y="3782929"/>
            <a:ext cx="4077582" cy="27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1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Výsledok vyhľadávania obrázkov pre dopyt veľkonočný barán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9125" b="3625"/>
          <a:stretch/>
        </p:blipFill>
        <p:spPr bwMode="auto">
          <a:xfrm>
            <a:off x="6868322" y="624844"/>
            <a:ext cx="2160745" cy="13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691680" y="325524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Bookman Old Style" panose="02050604050505020204" pitchFamily="18" charset="0"/>
              </a:rPr>
              <a:t>Slovak </a:t>
            </a:r>
            <a:r>
              <a:rPr lang="sk-SK" sz="3200" b="1" dirty="0" err="1" smtClean="0">
                <a:latin typeface="Bookman Old Style" panose="02050604050505020204" pitchFamily="18" charset="0"/>
              </a:rPr>
              <a:t>cuisine</a:t>
            </a:r>
            <a:endParaRPr lang="sk-SK" sz="3200" b="1" dirty="0">
              <a:latin typeface="Bookman Old Style" panose="020506040505050202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210082" y="2485549"/>
            <a:ext cx="658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Bookman Old Style" panose="02050604050505020204" pitchFamily="18" charset="0"/>
              </a:rPr>
              <a:t>W</a:t>
            </a:r>
            <a:r>
              <a:rPr lang="en-US" dirty="0" smtClean="0">
                <a:latin typeface="Bookman Old Style" panose="02050604050505020204" pitchFamily="18" charset="0"/>
              </a:rPr>
              <a:t>e can </a:t>
            </a:r>
            <a:r>
              <a:rPr lang="en-US" dirty="0">
                <a:latin typeface="Bookman Old Style" panose="02050604050505020204" pitchFamily="18" charset="0"/>
              </a:rPr>
              <a:t>find elements of </a:t>
            </a:r>
            <a:r>
              <a:rPr lang="en-US" b="1" dirty="0">
                <a:latin typeface="Bookman Old Style" panose="02050604050505020204" pitchFamily="18" charset="0"/>
              </a:rPr>
              <a:t>Turkish</a:t>
            </a:r>
            <a:r>
              <a:rPr lang="en-US" dirty="0">
                <a:latin typeface="Bookman Old Style" panose="02050604050505020204" pitchFamily="18" charset="0"/>
              </a:rPr>
              <a:t> and </a:t>
            </a:r>
            <a:r>
              <a:rPr lang="en-US" b="1" dirty="0">
                <a:latin typeface="Bookman Old Style" panose="02050604050505020204" pitchFamily="18" charset="0"/>
              </a:rPr>
              <a:t>Romanian</a:t>
            </a:r>
            <a:r>
              <a:rPr lang="en-US" dirty="0">
                <a:latin typeface="Bookman Old Style" panose="02050604050505020204" pitchFamily="18" charset="0"/>
              </a:rPr>
              <a:t> cuisine </a:t>
            </a:r>
            <a:r>
              <a:rPr lang="sk-SK" dirty="0" smtClean="0">
                <a:latin typeface="Bookman Old Style" panose="02050604050505020204" pitchFamily="18" charset="0"/>
              </a:rPr>
              <a:t>in </a:t>
            </a:r>
            <a:r>
              <a:rPr lang="sk-SK" dirty="0" err="1" smtClean="0">
                <a:latin typeface="Bookman Old Style" panose="02050604050505020204" pitchFamily="18" charset="0"/>
              </a:rPr>
              <a:t>it</a:t>
            </a:r>
            <a:r>
              <a:rPr lang="sk-SK" dirty="0" smtClean="0">
                <a:latin typeface="Bookman Old Style" panose="02050604050505020204" pitchFamily="18" charset="0"/>
              </a:rPr>
              <a:t>, </a:t>
            </a:r>
            <a:r>
              <a:rPr lang="en-US" dirty="0" smtClean="0">
                <a:latin typeface="Bookman Old Style" panose="02050604050505020204" pitchFamily="18" charset="0"/>
              </a:rPr>
              <a:t>from </a:t>
            </a:r>
            <a:r>
              <a:rPr lang="en-US" dirty="0">
                <a:latin typeface="Bookman Old Style" panose="02050604050505020204" pitchFamily="18" charset="0"/>
              </a:rPr>
              <a:t>the Turks for </a:t>
            </a:r>
            <a:r>
              <a:rPr lang="en-US" dirty="0" smtClean="0">
                <a:latin typeface="Bookman Old Style" panose="02050604050505020204" pitchFamily="18" charset="0"/>
              </a:rPr>
              <a:t>example</a:t>
            </a:r>
            <a:r>
              <a:rPr lang="sk-SK" dirty="0" smtClean="0">
                <a:latin typeface="Bookman Old Style" panose="02050604050505020204" pitchFamily="18" charset="0"/>
              </a:rPr>
              <a:t>  </a:t>
            </a:r>
            <a:r>
              <a:rPr lang="en-US" dirty="0" smtClean="0">
                <a:latin typeface="Bookman Old Style" panose="02050604050505020204" pitchFamily="18" charset="0"/>
              </a:rPr>
              <a:t>we </a:t>
            </a:r>
            <a:r>
              <a:rPr lang="en-US" dirty="0">
                <a:latin typeface="Bookman Old Style" panose="02050604050505020204" pitchFamily="18" charset="0"/>
              </a:rPr>
              <a:t>took </a:t>
            </a:r>
            <a:r>
              <a:rPr lang="en-US" i="1" dirty="0">
                <a:latin typeface="Bookman Old Style" panose="02050604050505020204" pitchFamily="18" charset="0"/>
              </a:rPr>
              <a:t>noodles with curd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i="1" dirty="0">
                <a:latin typeface="Bookman Old Style" panose="02050604050505020204" pitchFamily="18" charset="0"/>
              </a:rPr>
              <a:t>strudel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i="1" dirty="0" err="1">
                <a:latin typeface="Bookman Old Style" panose="02050604050505020204" pitchFamily="18" charset="0"/>
              </a:rPr>
              <a:t>pagáče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i="1" dirty="0" err="1">
                <a:latin typeface="Bookman Old Style" panose="02050604050505020204" pitchFamily="18" charset="0"/>
              </a:rPr>
              <a:t>tarhoňu</a:t>
            </a:r>
            <a:r>
              <a:rPr lang="en-US" dirty="0">
                <a:latin typeface="Bookman Old Style" panose="02050604050505020204" pitchFamily="18" charset="0"/>
              </a:rPr>
              <a:t>, food on </a:t>
            </a:r>
            <a:r>
              <a:rPr lang="en-US" dirty="0" smtClean="0">
                <a:latin typeface="Bookman Old Style" panose="02050604050505020204" pitchFamily="18" charset="0"/>
              </a:rPr>
              <a:t>skewer, </a:t>
            </a:r>
            <a:r>
              <a:rPr lang="en-US" i="1" dirty="0">
                <a:latin typeface="Bookman Old Style" panose="02050604050505020204" pitchFamily="18" charset="0"/>
              </a:rPr>
              <a:t>goulash</a:t>
            </a:r>
            <a:r>
              <a:rPr lang="en-US" dirty="0">
                <a:latin typeface="Bookman Old Style" panose="02050604050505020204" pitchFamily="18" charset="0"/>
              </a:rPr>
              <a:t> and sausages.</a:t>
            </a:r>
            <a:endParaRPr lang="sk-SK" dirty="0" smtClean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6"/>
          <a:stretch/>
        </p:blipFill>
        <p:spPr bwMode="auto">
          <a:xfrm>
            <a:off x="1959329" y="4044216"/>
            <a:ext cx="2808312" cy="15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gulá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/>
          <a:stretch/>
        </p:blipFill>
        <p:spPr bwMode="auto">
          <a:xfrm>
            <a:off x="6300192" y="4044216"/>
            <a:ext cx="2393193" cy="15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757221" y="5556576"/>
            <a:ext cx="10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pagáče</a:t>
            </a: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092280" y="5580498"/>
            <a:ext cx="111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goulash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11" name="Picture 30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48" y="884154"/>
            <a:ext cx="1972683" cy="10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16200000">
            <a:off x="-2515633" y="2511764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1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03" y="211066"/>
            <a:ext cx="2619745" cy="17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244666" y="1870085"/>
            <a:ext cx="239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s</a:t>
            </a:r>
            <a:r>
              <a:rPr lang="sk-SK" dirty="0" smtClean="0">
                <a:latin typeface="Bookman Old Style" panose="02050604050505020204" pitchFamily="18" charset="0"/>
              </a:rPr>
              <a:t>yrové korbáčiky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2056" name="Picture 8" descr="Výsledok vyhľadávania obrázkov pre dopyt žinč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2714" r="29972"/>
          <a:stretch/>
        </p:blipFill>
        <p:spPr bwMode="auto">
          <a:xfrm>
            <a:off x="260632" y="211066"/>
            <a:ext cx="1178520" cy="17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9056" y="1893428"/>
            <a:ext cx="113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žinčica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11" name="Picture 8" descr="Súvisiaci obráz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b="6343"/>
          <a:stretch/>
        </p:blipFill>
        <p:spPr bwMode="auto">
          <a:xfrm>
            <a:off x="4716005" y="177673"/>
            <a:ext cx="2518974" cy="17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104197" y="1835198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Bookman Old Style" panose="02050604050505020204" pitchFamily="18" charset="0"/>
              </a:rPr>
              <a:t>steamed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buns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6" descr="Výsledok vyhľadávania obrázkov pre dopyt zemiakové plack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4563" r="2441" b="9864"/>
          <a:stretch/>
        </p:blipFill>
        <p:spPr bwMode="auto">
          <a:xfrm>
            <a:off x="2805814" y="2330354"/>
            <a:ext cx="3107532" cy="17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443619" y="3973438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Bookman Old Style" panose="02050604050505020204" pitchFamily="18" charset="0"/>
              </a:rPr>
              <a:t>potato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pancakes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16" name="Picture 2" descr="Výsledok vyhľadávania obrázkov pre dopyt piroh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 bwMode="auto">
          <a:xfrm>
            <a:off x="219596" y="2299395"/>
            <a:ext cx="2232248" cy="17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184643" y="3945122"/>
            <a:ext cx="2352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Bookman Old Style" panose="02050604050505020204" pitchFamily="18" charset="0"/>
              </a:rPr>
              <a:t>bryndzové pirohy </a:t>
            </a:r>
            <a:r>
              <a:rPr lang="sk-SK" dirty="0" err="1">
                <a:latin typeface="Bookman Old Style" panose="02050604050505020204" pitchFamily="18" charset="0"/>
              </a:rPr>
              <a:t>with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bacon</a:t>
            </a:r>
            <a:r>
              <a:rPr lang="sk-SK" dirty="0">
                <a:latin typeface="Bookman Old Style" panose="02050604050505020204" pitchFamily="18" charset="0"/>
              </a:rPr>
              <a:t> and </a:t>
            </a:r>
            <a:r>
              <a:rPr lang="sk-SK" dirty="0" err="1">
                <a:latin typeface="Bookman Old Style" panose="02050604050505020204" pitchFamily="18" charset="0"/>
              </a:rPr>
              <a:t>cream</a:t>
            </a:r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18" name="Picture 12" descr="Výsledok vyhľadávania obrázkov pre dopyt medovi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41" b="99568" l="17009" r="87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20101"/>
          <a:stretch/>
        </p:blipFill>
        <p:spPr bwMode="auto">
          <a:xfrm>
            <a:off x="5603664" y="3945122"/>
            <a:ext cx="8131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Výsledok vyhľadávania obrázkov pre dopyt rajec vo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3" r="31574"/>
          <a:stretch/>
        </p:blipFill>
        <p:spPr bwMode="auto">
          <a:xfrm>
            <a:off x="6313087" y="2092433"/>
            <a:ext cx="1013229" cy="36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ýsledok vyhľadávania obrázkov pre dopyt kofol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13" y="4463517"/>
            <a:ext cx="2066119" cy="23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Výsledok vyhľadávania obrázkov pre dopyt urpi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47" y="4077987"/>
            <a:ext cx="1423260" cy="28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ýsledok vyhľadávania obrázkov pre dopyt vine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59" b="98370" l="9367" r="89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6" y="4616753"/>
            <a:ext cx="1313986" cy="22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ok vyhľadávania obrázkov pre dopyt čičmany vzor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8390" r="12708" b="56471"/>
          <a:stretch/>
        </p:blipFill>
        <p:spPr bwMode="auto">
          <a:xfrm rot="5400000" flipH="1">
            <a:off x="4923653" y="2507522"/>
            <a:ext cx="6858000" cy="1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6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175</Words>
  <Application>Microsoft Office PowerPoint</Application>
  <PresentationFormat>Prezentácia na obrazovke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Algerian</vt:lpstr>
      <vt:lpstr>Arial</vt:lpstr>
      <vt:lpstr>Book Antiqua</vt:lpstr>
      <vt:lpstr>Bookman Old Style</vt:lpstr>
      <vt:lpstr>Calibri</vt:lpstr>
      <vt:lpstr>Franklin Gothic Book</vt:lpstr>
      <vt:lpstr>Motív Office</vt:lpstr>
      <vt:lpstr>JEDLO</vt:lpstr>
      <vt:lpstr>Neighbors</vt:lpstr>
      <vt:lpstr>Prezentácia programu PowerPoint</vt:lpstr>
      <vt:lpstr>.</vt:lpstr>
      <vt:lpstr>Prezentácia programu PowerPoint</vt:lpstr>
      <vt:lpstr>.</vt:lpstr>
      <vt:lpstr>Prezentácia programu PowerPoint</vt:lpstr>
      <vt:lpstr>Prezentácia programu PowerPoint</vt:lpstr>
      <vt:lpstr>Prezentácia programu PowerPoint</vt:lpstr>
      <vt:lpstr>JEDLO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Matej Hanus</dc:creator>
  <cp:lastModifiedBy>Student</cp:lastModifiedBy>
  <cp:revision>198</cp:revision>
  <dcterms:created xsi:type="dcterms:W3CDTF">2016-12-06T19:14:36Z</dcterms:created>
  <dcterms:modified xsi:type="dcterms:W3CDTF">2023-02-07T12:14:56Z</dcterms:modified>
</cp:coreProperties>
</file>