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0AD276-933A-4E31-B98C-A11194FDD5E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AB00AB-F253-4CBF-8FE9-8E813F89104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53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D276-933A-4E31-B98C-A11194FDD5E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00AB-F253-4CBF-8FE9-8E813F89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0978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D276-933A-4E31-B98C-A11194FDD5E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00AB-F253-4CBF-8FE9-8E813F89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384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D276-933A-4E31-B98C-A11194FDD5E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00AB-F253-4CBF-8FE9-8E813F89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428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D276-933A-4E31-B98C-A11194FDD5E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00AB-F253-4CBF-8FE9-8E813F89104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2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D276-933A-4E31-B98C-A11194FDD5E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00AB-F253-4CBF-8FE9-8E813F89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755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D276-933A-4E31-B98C-A11194FDD5E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00AB-F253-4CBF-8FE9-8E813F89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59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D276-933A-4E31-B98C-A11194FDD5E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00AB-F253-4CBF-8FE9-8E813F89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440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D276-933A-4E31-B98C-A11194FDD5E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00AB-F253-4CBF-8FE9-8E813F89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664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D276-933A-4E31-B98C-A11194FDD5E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00AB-F253-4CBF-8FE9-8E813F89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208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D276-933A-4E31-B98C-A11194FDD5E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00AB-F253-4CBF-8FE9-8E813F89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63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90AD276-933A-4E31-B98C-A11194FDD5E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BAB00AB-F253-4CBF-8FE9-8E813F89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209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poradnikogrodniczy.pl/pliki/plikiporady/ozdoby-wielkanocne-z-papieru-1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poradnikogrodniczy.pl/pliki/plikiporady/ozdoby-wielkanocne-z-papieru-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poradnikogrodniczy.pl/pliki/plikiporady/ozdoby-wielkanocne-z-papieru-3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://www.minieco.co.uk/images/may12/butterfly-template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Ozdoby wielkanocne                                </a:t>
            </a:r>
            <a:r>
              <a:rPr lang="pl-PL" sz="4800" dirty="0" smtClean="0"/>
              <a:t>(z papieru) </a:t>
            </a:r>
            <a:endParaRPr lang="pl-PL" sz="4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566" y="605341"/>
            <a:ext cx="1941803" cy="26013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679" y="4272263"/>
            <a:ext cx="2326776" cy="2278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51" y="418569"/>
            <a:ext cx="2565958" cy="26676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7992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8063" y="5264727"/>
            <a:ext cx="5642264" cy="1356360"/>
          </a:xfrm>
        </p:spPr>
        <p:txBody>
          <a:bodyPr>
            <a:normAutofit fontScale="90000"/>
          </a:bodyPr>
          <a:lstStyle/>
          <a:p>
            <a:r>
              <a:rPr lang="pl-PL" sz="1400" dirty="0" smtClean="0">
                <a:solidFill>
                  <a:schemeClr val="bg2">
                    <a:lumMod val="25000"/>
                  </a:schemeClr>
                </a:solidFill>
              </a:rPr>
              <a:t>                   </a:t>
            </a:r>
            <a:br>
              <a:rPr lang="pl-PL" sz="1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pl-PL" sz="14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sz="1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pl-PL" sz="1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4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br>
              <a:rPr lang="pl-PL" sz="1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pl-PL" sz="14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sz="1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pl-PL" sz="1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pl-PL" sz="14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sz="1400" dirty="0" smtClean="0">
                <a:solidFill>
                  <a:schemeClr val="bg2">
                    <a:lumMod val="25000"/>
                  </a:schemeClr>
                </a:solidFill>
              </a:rPr>
              <a:t>      zszywka.pl/p/</a:t>
            </a:r>
            <a:r>
              <a:rPr lang="pl-PL" sz="1400" dirty="0" err="1" smtClean="0">
                <a:solidFill>
                  <a:schemeClr val="bg2">
                    <a:lumMod val="25000"/>
                  </a:schemeClr>
                </a:solidFill>
              </a:rPr>
              <a:t>swietne-ozdoby</a:t>
            </a:r>
            <a:r>
              <a:rPr lang="pl-PL" sz="1400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wielkanocne-do-wykon-23440909.html</a:t>
            </a:r>
            <a:br>
              <a:rPr lang="pl-PL" sz="14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sz="1400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</a:t>
            </a:r>
            <a:br>
              <a:rPr lang="pl-PL" sz="1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400" dirty="0" smtClean="0">
                <a:solidFill>
                  <a:schemeClr val="bg2">
                    <a:lumMod val="25000"/>
                  </a:schemeClr>
                </a:solidFill>
              </a:rPr>
              <a:t>                    </a:t>
            </a:r>
            <a:endParaRPr lang="pl-PL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74" y="519544"/>
            <a:ext cx="3855953" cy="5538355"/>
          </a:xfr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771" y="519544"/>
            <a:ext cx="3025920" cy="4098852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 rot="16200000" flipH="1">
            <a:off x="8328115" y="2286585"/>
            <a:ext cx="44164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WIELKANOC</a:t>
            </a:r>
            <a:endParaRPr lang="pl-PL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613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8032" y="1311349"/>
            <a:ext cx="9875520" cy="135636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123761" y="951813"/>
            <a:ext cx="5818668" cy="558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i="0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hlinkClick r:id="rId2"/>
              </a:rPr>
              <a:t>  </a:t>
            </a:r>
            <a:r>
              <a:rPr kumimoji="0" lang="pl-PL" altLang="pl-PL" sz="1400" i="0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/>
            </a:r>
            <a:br>
              <a:rPr kumimoji="0" lang="pl-PL" altLang="pl-PL" sz="1400" i="0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</a:br>
            <a:endParaRPr kumimoji="0" lang="pl-PL" altLang="pl-P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Do przygotowania </a:t>
            </a:r>
            <a:r>
              <a:rPr kumimoji="0" lang="pl-PL" alt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wielkanocnego baranka z papieru</a:t>
            </a: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potrzebne nam będą: biały oraz szary papier, rolka po ręczniku papierowym, patyczki do uszu, klej i nożyczki.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Wykonanie tej </a:t>
            </a:r>
            <a:r>
              <a:rPr kumimoji="0" lang="pl-PL" alt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ozdoby wielkanocnej z papieru</a:t>
            </a: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zaczynamy od przecięcia papierowej rolki na wysokość 6 cm. Patyczki do uszu ucinamy i wykorzystujemy tylko ścięte końcówki. Będą one służyły jako futerko baranka. Z szarego papieru wycinamy okrąg, a brzegi docinamy w falę. Ścięte końcówki patyczków przyklejamy do rolki papierowej. Zaczynamy od góry idąc coraz to niżej. Podobnie postępujemy z wyciętym okręgiem, jego oklejamy patyczkami w dwa rzędy. Z białego papieru wycinamy twarz baranka i dorysowujemy oczy. Głowę łączymy z tułowiem.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sz="1400" dirty="0"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400" dirty="0" smtClean="0">
                <a:latin typeface="Arial" panose="020B0604020202020204" pitchFamily="34" charset="0"/>
              </a:rPr>
              <a:t>                                                     </a:t>
            </a:r>
            <a:r>
              <a:rPr lang="pl-PL" altLang="pl-PL" sz="1200" dirty="0" smtClean="0">
                <a:latin typeface="Arial" panose="020B0604020202020204" pitchFamily="34" charset="0"/>
              </a:rPr>
              <a:t>Autor pomysłu: </a:t>
            </a:r>
            <a:r>
              <a:rPr lang="pl-PL" sz="1200" dirty="0" smtClean="0"/>
              <a:t>mgr inż. Joanna Białowąs</a:t>
            </a:r>
            <a:endParaRPr kumimoji="0" lang="pl-PL" altLang="pl-PL" sz="1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400" dirty="0" smtClean="0">
                <a:latin typeface="Arial" panose="020B0604020202020204" pitchFamily="34" charset="0"/>
              </a:rPr>
              <a:t>                                          </a:t>
            </a:r>
            <a:r>
              <a:rPr lang="pl-PL" altLang="pl-PL" sz="1100" dirty="0" smtClean="0">
                <a:latin typeface="Arial" panose="020B0604020202020204" pitchFamily="34" charset="0"/>
              </a:rPr>
              <a:t>poradnikogrodniczy.pl/ozdoby-wielkanocne-z-</a:t>
            </a:r>
            <a:r>
              <a:rPr lang="pl-PL" altLang="pl-PL" sz="1100" dirty="0" err="1" smtClean="0">
                <a:latin typeface="Arial" panose="020B0604020202020204" pitchFamily="34" charset="0"/>
              </a:rPr>
              <a:t>papieru.php</a:t>
            </a:r>
            <a:endParaRPr kumimoji="0" lang="pl-PL" alt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Ozdoby wielkanocne z papieru - barane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80" y="628649"/>
            <a:ext cx="3980761" cy="523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/>
          <p:cNvSpPr/>
          <p:nvPr/>
        </p:nvSpPr>
        <p:spPr>
          <a:xfrm>
            <a:off x="5026441" y="552602"/>
            <a:ext cx="618435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pl-PL" altLang="pl-PL" sz="2800" b="0" i="0" u="none" strike="noStrike" cap="none" spc="0" normalizeH="0" baseline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Arial" panose="020B0604020202020204" pitchFamily="34" charset="0"/>
              </a:rPr>
              <a:t>WIELKANOCNY</a:t>
            </a:r>
            <a:r>
              <a:rPr kumimoji="0" lang="pl-PL" altLang="pl-PL" sz="2800" b="0" i="0" u="none" strike="noStrike" cap="none" spc="0" normalizeH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Arial" panose="020B0604020202020204" pitchFamily="34" charset="0"/>
              </a:rPr>
              <a:t> BARANEK</a:t>
            </a:r>
            <a:endParaRPr lang="pl-PL" sz="28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578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1345" y="1364512"/>
            <a:ext cx="6424634" cy="135636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52212" y="1471294"/>
            <a:ext cx="5886513" cy="6324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Do przygotowania tej kolorowej </a:t>
            </a:r>
            <a:r>
              <a:rPr kumimoji="0" lang="pl-PL" alt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ozdoby wielkanocnej z papieru</a:t>
            </a: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potrzebne nam będą: żółty i czerwony papier, zielona bibuła, żółta rafia, gałązki wierzbowe, rolka po ręczniku papierowym, nożyczki, klej oraz czarny mazak.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Rolkę tniemy na wysokość 6 cm następnie </a:t>
            </a:r>
            <a:r>
              <a:rPr kumimoji="0" lang="pl-PL" alt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 papieru wycinamy elementy kurczaka</a:t>
            </a: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Kółko, które będzie naszym tułowiem, oczy, dziób, grzebień, nogi oraz skrzydła. Jeden z dłuższych boków kawałka bibuły nacinamy w 0,5cm paski. Kurczaka składamy w całość. Na skrzydła przyklejamy kawałki pociętej rafii. Bibułę przyklejamy do kawałka rolki po papierze. Kurczaka z papieru mocujemy klejem do gałązek wierzbowych, a następnie umieszczamy go na rolce z bibułą. 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sz="1400" dirty="0">
              <a:latin typeface="Arial" panose="020B0604020202020204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400" dirty="0" smtClean="0">
                <a:latin typeface="Arial" panose="020B0604020202020204" pitchFamily="34" charset="0"/>
              </a:rPr>
              <a:t>                                                            </a:t>
            </a:r>
            <a:r>
              <a:rPr lang="pl-PL" altLang="pl-PL" sz="1200" dirty="0" smtClean="0">
                <a:latin typeface="Arial" panose="020B0604020202020204" pitchFamily="34" charset="0"/>
              </a:rPr>
              <a:t>Autor pomysłu: </a:t>
            </a:r>
            <a:r>
              <a:rPr lang="pl-PL" sz="1200" dirty="0" smtClean="0"/>
              <a:t>mgr inż. Joanna Białowąs</a:t>
            </a:r>
            <a:endParaRPr kumimoji="0" lang="pl-PL" altLang="pl-PL" sz="1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100" dirty="0" smtClean="0">
                <a:latin typeface="Arial" panose="020B0604020202020204" pitchFamily="34" charset="0"/>
              </a:rPr>
              <a:t>                                                        poradnikogrodniczy.pl/ozdoby-wielkanocne-z-</a:t>
            </a:r>
            <a:r>
              <a:rPr lang="pl-PL" altLang="pl-PL" sz="1100" dirty="0" err="1" smtClean="0">
                <a:latin typeface="Arial" panose="020B0604020202020204" pitchFamily="34" charset="0"/>
              </a:rPr>
              <a:t>papieru.php</a:t>
            </a:r>
            <a:endParaRPr lang="pl-PL" altLang="pl-PL" sz="1100" dirty="0">
              <a:latin typeface="Arial" panose="020B0604020202020204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pl-PL" alt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sz="1400" dirty="0" smtClean="0">
              <a:latin typeface="Arial" panose="020B0604020202020204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sz="1400" dirty="0">
              <a:latin typeface="Arial" panose="020B0604020202020204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sz="1400" dirty="0" smtClean="0">
              <a:latin typeface="Arial" panose="020B0604020202020204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400" dirty="0">
                <a:latin typeface="Arial" panose="020B0604020202020204" pitchFamily="34" charset="0"/>
              </a:rPr>
              <a:t> </a:t>
            </a:r>
            <a:r>
              <a:rPr lang="pl-PL" altLang="pl-PL" sz="1400" dirty="0" smtClean="0">
                <a:latin typeface="Arial" panose="020B0604020202020204" pitchFamily="34" charset="0"/>
              </a:rPr>
              <a:t>                                                          </a:t>
            </a:r>
            <a:endParaRPr kumimoji="0" lang="pl-PL" alt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Ozdoby wielkanocne z papieru - kurcza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08" y="692421"/>
            <a:ext cx="3909212" cy="526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5978502" y="497748"/>
            <a:ext cx="464415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pl-PL" altLang="pl-PL" sz="2800" b="0" i="0" u="none" strike="noStrike" cap="none" spc="0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WIELKANOCNY</a:t>
            </a:r>
            <a:r>
              <a:rPr kumimoji="0" lang="pl-PL" altLang="pl-PL" sz="2800" b="0" i="0" u="none" strike="noStrike" cap="none" spc="0" normalizeH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 KURCZAK</a:t>
            </a:r>
            <a:endParaRPr lang="pl-PL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029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608296" y="1169140"/>
            <a:ext cx="5407575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Pisanki zajmują najważniejsze miejsce w dekoracjach wielkanocnych. Sposobów na ich udekorowanie jest tak dużo jak pomysłów w naszych głowach. Przygotowywanie pisanek w kształcie wielkanocnych zwierzątek to świetne zadanie dla dzieci. Do przygotowania papierowych pisanek potrzebne nam będą: kolorowe kartki papieru, nożyczki, klej i... duża doza fantazji, której nie brakuje najmłodszym.</a:t>
            </a:r>
            <a:br>
              <a:rPr kumimoji="0" lang="pl-PL" altLang="pl-PL" sz="14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Jaja na pisanki farbujemy, najlepiej wykorzystując naturalne</a:t>
            </a:r>
            <a:r>
              <a:rPr kumimoji="0" lang="pl-PL" altLang="pl-PL" sz="1400" b="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 barwniki do </a:t>
            </a:r>
            <a:r>
              <a:rPr lang="pl-PL" altLang="pl-PL" sz="1400" dirty="0">
                <a:latin typeface="Arial" panose="020B0604020202020204" pitchFamily="34" charset="0"/>
              </a:rPr>
              <a:t>j</a:t>
            </a:r>
            <a:r>
              <a:rPr kumimoji="0" lang="pl-PL" altLang="pl-PL" sz="1400" b="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ajek. </a:t>
            </a: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Z papieru zaś wycinamy uszy, wąsy, oczy królika, grzebień, dziób i skrzydła kurczaka, koronę dla zielonej żabki oraz głowę baranka. Wszystkie elementy łączymy ze sobą i przyklejamy kolejno do każdej postaci.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sz="1400" dirty="0" smtClean="0">
              <a:latin typeface="Arial" panose="020B0604020202020204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sz="1400" dirty="0">
              <a:latin typeface="Arial" panose="020B0604020202020204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 smtClean="0">
                <a:latin typeface="Arial" panose="020B0604020202020204" pitchFamily="34" charset="0"/>
              </a:rPr>
              <a:t>                                                       Autor pomysłu: </a:t>
            </a:r>
            <a:r>
              <a:rPr lang="pl-PL" sz="1200" dirty="0" smtClean="0"/>
              <a:t>mgr inż. Joanna Białowąs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 smtClean="0">
                <a:latin typeface="Arial" panose="020B0604020202020204" pitchFamily="34" charset="0"/>
              </a:rPr>
              <a:t>                                   </a:t>
            </a:r>
            <a:r>
              <a:rPr lang="pl-PL" altLang="pl-PL" sz="1100" dirty="0" smtClean="0">
                <a:latin typeface="Arial" panose="020B0604020202020204" pitchFamily="34" charset="0"/>
              </a:rPr>
              <a:t>poradnikogrodniczy.pl/ozdoby-wielkanocne-z-</a:t>
            </a:r>
            <a:r>
              <a:rPr lang="pl-PL" altLang="pl-PL" sz="1100" dirty="0" err="1" smtClean="0">
                <a:latin typeface="Arial" panose="020B0604020202020204" pitchFamily="34" charset="0"/>
              </a:rPr>
              <a:t>papieru.php</a:t>
            </a:r>
            <a:endParaRPr lang="pl-PL" altLang="pl-PL" sz="1100" dirty="0">
              <a:latin typeface="Arial" panose="020B0604020202020204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pl-PL" altLang="pl-PL" sz="1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3074" name="Picture 2" descr="Ozdoby wielkanocne z papieru - kurcza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92" y="702881"/>
            <a:ext cx="4704183" cy="520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/>
          <p:cNvSpPr/>
          <p:nvPr/>
        </p:nvSpPr>
        <p:spPr>
          <a:xfrm>
            <a:off x="7590571" y="555820"/>
            <a:ext cx="14430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altLang="pl-PL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</a:rPr>
              <a:t>P</a:t>
            </a:r>
            <a:r>
              <a:rPr kumimoji="0" lang="pl-PL" altLang="pl-PL" sz="2800" b="1" i="0" u="none" strike="noStrike" cap="none" spc="0" normalizeH="0" baseline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</a:rPr>
              <a:t>isanki</a:t>
            </a:r>
            <a:endParaRPr lang="pl-PL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603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5328" y="764088"/>
            <a:ext cx="9875520" cy="3858016"/>
          </a:xfrm>
        </p:spPr>
        <p:txBody>
          <a:bodyPr>
            <a:normAutofit fontScale="90000"/>
          </a:bodyPr>
          <a:lstStyle/>
          <a:p>
            <a:r>
              <a:rPr lang="pl-PL" sz="1600" b="1" dirty="0" smtClean="0">
                <a:solidFill>
                  <a:schemeClr val="tx1"/>
                </a:solidFill>
              </a:rPr>
              <a:t/>
            </a:r>
            <a:br>
              <a:rPr lang="pl-PL" sz="1600" b="1" dirty="0" smtClean="0">
                <a:solidFill>
                  <a:schemeClr val="tx1"/>
                </a:solidFill>
              </a:rPr>
            </a:br>
            <a:r>
              <a:rPr lang="pl-PL" sz="1600" b="1" dirty="0" smtClean="0">
                <a:solidFill>
                  <a:schemeClr val="tx1"/>
                </a:solidFill>
              </a:rPr>
              <a:t/>
            </a:r>
            <a:br>
              <a:rPr lang="pl-PL" sz="1600" b="1" dirty="0" smtClean="0">
                <a:solidFill>
                  <a:schemeClr val="tx1"/>
                </a:solidFill>
              </a:rPr>
            </a:br>
            <a:r>
              <a:rPr lang="pl-PL" sz="1600" b="1" dirty="0" smtClean="0">
                <a:solidFill>
                  <a:schemeClr val="tx1"/>
                </a:solidFill>
              </a:rPr>
              <a:t/>
            </a:r>
            <a:br>
              <a:rPr lang="pl-PL" sz="1600" b="1" dirty="0" smtClean="0">
                <a:solidFill>
                  <a:schemeClr val="tx1"/>
                </a:solidFill>
              </a:rPr>
            </a:br>
            <a:r>
              <a:rPr lang="pl-PL" sz="1600" b="1" dirty="0" smtClean="0">
                <a:solidFill>
                  <a:schemeClr val="tx1"/>
                </a:solidFill>
              </a:rPr>
              <a:t/>
            </a:r>
            <a:br>
              <a:rPr lang="pl-PL" sz="1600" b="1" dirty="0" smtClean="0">
                <a:solidFill>
                  <a:schemeClr val="tx1"/>
                </a:solidFill>
              </a:rPr>
            </a:br>
            <a:r>
              <a:rPr lang="pl-PL" sz="1600" b="1" dirty="0" smtClean="0">
                <a:solidFill>
                  <a:schemeClr val="tx1"/>
                </a:solidFill>
              </a:rPr>
              <a:t/>
            </a:r>
            <a:br>
              <a:rPr lang="pl-PL" sz="1600" b="1" dirty="0" smtClean="0">
                <a:solidFill>
                  <a:schemeClr val="tx1"/>
                </a:solidFill>
              </a:rPr>
            </a:br>
            <a:r>
              <a:rPr lang="pl-PL" sz="1600" b="1" dirty="0" smtClean="0">
                <a:solidFill>
                  <a:schemeClr val="tx1"/>
                </a:solidFill>
              </a:rPr>
              <a:t/>
            </a:r>
            <a:br>
              <a:rPr lang="pl-PL" sz="1600" b="1" dirty="0" smtClean="0">
                <a:solidFill>
                  <a:schemeClr val="tx1"/>
                </a:solidFill>
              </a:rPr>
            </a:b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1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</a:t>
            </a:r>
            <a:r>
              <a:rPr lang="pl-P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WIOSENNE KWIATY</a:t>
            </a:r>
            <a:r>
              <a:rPr lang="pl-PL" sz="1600" b="1" dirty="0" smtClean="0">
                <a:solidFill>
                  <a:schemeClr val="tx1"/>
                </a:solidFill>
              </a:rPr>
              <a:t/>
            </a:r>
            <a:br>
              <a:rPr lang="pl-PL" sz="1600" b="1" dirty="0" smtClean="0">
                <a:solidFill>
                  <a:schemeClr val="tx1"/>
                </a:solidFill>
              </a:rPr>
            </a:br>
            <a:r>
              <a:rPr lang="pl-PL" sz="1600" b="1" dirty="0" smtClean="0">
                <a:solidFill>
                  <a:schemeClr val="tx1"/>
                </a:solidFill>
              </a:rPr>
              <a:t/>
            </a:r>
            <a:br>
              <a:rPr lang="pl-PL" sz="1600" b="1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 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Potrzebujemy:</a:t>
            </a: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 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Papier kolorowy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Klej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Nożyczki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 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Sposób wykonania:</a:t>
            </a: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 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Z kolorowego papieru wycinamy paski tej samej szerokości i długości.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Końce pasków sklejamy ze sobą.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Z żółtego koloru wycinamy koło.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Przyklejamy paski do kola od jego wewnętrznej strony.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Teraz czas na łodygę i listki, które wycinamy z zielonego papieru                                                                                         i przyklejamy do reszty.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 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                                 </a:t>
            </a:r>
            <a:r>
              <a:rPr lang="pl-PL" sz="1300" dirty="0" smtClean="0">
                <a:solidFill>
                  <a:schemeClr val="tx1"/>
                </a:solidFill>
              </a:rPr>
              <a:t>czasdzieci.pl/inspiracje/id,1440526.html</a:t>
            </a:r>
            <a:endParaRPr lang="pl-PL" sz="1300" dirty="0">
              <a:solidFill>
                <a:schemeClr val="tx1"/>
              </a:solidFill>
            </a:endParaRPr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245" y="1127342"/>
            <a:ext cx="3545427" cy="5073041"/>
          </a:xfrm>
        </p:spPr>
      </p:pic>
      <p:sp>
        <p:nvSpPr>
          <p:cNvPr id="5" name="pole tekstowe 4"/>
          <p:cNvSpPr txBox="1"/>
          <p:nvPr/>
        </p:nvSpPr>
        <p:spPr>
          <a:xfrm>
            <a:off x="5163968" y="497242"/>
            <a:ext cx="2097339" cy="2718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9095983" y="1308970"/>
            <a:ext cx="2097339" cy="2718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42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150" y="362837"/>
            <a:ext cx="9875520" cy="1356360"/>
          </a:xfrm>
        </p:spPr>
        <p:txBody>
          <a:bodyPr/>
          <a:lstStyle/>
          <a:p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WIOSENNE MOTYLE - witraż</a:t>
            </a:r>
            <a:endParaRPr lang="pl-P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98301" y="1719197"/>
            <a:ext cx="5466842" cy="4038600"/>
          </a:xfrm>
        </p:spPr>
        <p:txBody>
          <a:bodyPr/>
          <a:lstStyle/>
          <a:p>
            <a:pPr marL="45720" indent="0">
              <a:buNone/>
            </a:pPr>
            <a:r>
              <a:rPr lang="pl-PL" sz="2000" b="1" u="sng" dirty="0">
                <a:solidFill>
                  <a:schemeClr val="tx1"/>
                </a:solidFill>
              </a:rPr>
              <a:t>Szablon motyla </a:t>
            </a:r>
            <a:r>
              <a:rPr lang="pl-PL" sz="2000" dirty="0">
                <a:solidFill>
                  <a:schemeClr val="tx1"/>
                </a:solidFill>
                <a:hlinkClick r:id="rId2"/>
              </a:rPr>
              <a:t>http://www.minieco.co.uk/images/may12/butterfly-template.pdf</a:t>
            </a:r>
            <a:r>
              <a:rPr lang="pl-PL" sz="2000" dirty="0">
                <a:solidFill>
                  <a:schemeClr val="tx1"/>
                </a:solidFill>
              </a:rPr>
              <a:t>   </a:t>
            </a:r>
          </a:p>
          <a:p>
            <a:pPr marL="45720" indent="0">
              <a:buNone/>
            </a:pPr>
            <a:r>
              <a:rPr lang="pl-PL" sz="2000" dirty="0" smtClean="0">
                <a:solidFill>
                  <a:schemeClr val="tx1"/>
                </a:solidFill>
              </a:rPr>
              <a:t>     Na początek wydrukuj </a:t>
            </a:r>
            <a:r>
              <a:rPr lang="pl-PL" sz="2000" dirty="0">
                <a:solidFill>
                  <a:schemeClr val="tx1"/>
                </a:solidFill>
              </a:rPr>
              <a:t>szablon </a:t>
            </a:r>
            <a:r>
              <a:rPr lang="pl-PL" sz="2000" dirty="0" smtClean="0">
                <a:solidFill>
                  <a:schemeClr val="tx1"/>
                </a:solidFill>
              </a:rPr>
              <a:t>motyla</a:t>
            </a:r>
            <a:r>
              <a:rPr lang="pl-PL" sz="2000" dirty="0">
                <a:solidFill>
                  <a:schemeClr val="tx1"/>
                </a:solidFill>
              </a:rPr>
              <a:t>.</a:t>
            </a:r>
            <a:r>
              <a:rPr lang="pl-PL" sz="2000" dirty="0" smtClean="0">
                <a:solidFill>
                  <a:schemeClr val="tx1"/>
                </a:solidFill>
              </a:rPr>
              <a:t> Wytnij </a:t>
            </a:r>
            <a:r>
              <a:rPr lang="pl-PL" sz="2000" dirty="0">
                <a:solidFill>
                  <a:schemeClr val="tx1"/>
                </a:solidFill>
              </a:rPr>
              <a:t>elementy szablonu </a:t>
            </a:r>
            <a:r>
              <a:rPr lang="pl-PL" sz="2000" dirty="0" smtClean="0">
                <a:solidFill>
                  <a:schemeClr val="tx1"/>
                </a:solidFill>
              </a:rPr>
              <a:t>nożykiem</a:t>
            </a:r>
            <a:r>
              <a:rPr lang="pl-PL" sz="2000" dirty="0">
                <a:solidFill>
                  <a:schemeClr val="tx1"/>
                </a:solidFill>
              </a:rPr>
              <a:t> </a:t>
            </a:r>
            <a:r>
              <a:rPr lang="pl-PL" sz="2000" dirty="0" smtClean="0">
                <a:solidFill>
                  <a:schemeClr val="tx1"/>
                </a:solidFill>
              </a:rPr>
              <a:t>lub małymi nożyczkami do paznokci. Potnij </a:t>
            </a:r>
            <a:r>
              <a:rPr lang="pl-PL" sz="2000" dirty="0">
                <a:solidFill>
                  <a:schemeClr val="tx1"/>
                </a:solidFill>
              </a:rPr>
              <a:t>bibułę na paski i przyklej klejem.</a:t>
            </a:r>
          </a:p>
          <a:p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101" y="1590805"/>
            <a:ext cx="3717100" cy="4809995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9335207" y="6094573"/>
            <a:ext cx="21443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 smtClean="0"/>
              <a:t>www.twojediy.pl/witraz-motyl/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03377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0351" y="701040"/>
            <a:ext cx="9875520" cy="1356360"/>
          </a:xfrm>
        </p:spPr>
        <p:txBody>
          <a:bodyPr/>
          <a:lstStyle/>
          <a:p>
            <a:r>
              <a:rPr lang="pl-PL" dirty="0" smtClean="0"/>
              <a:t>Bibliografia</a:t>
            </a:r>
            <a:br>
              <a:rPr lang="pl-PL" dirty="0" smtClean="0"/>
            </a:br>
            <a:r>
              <a:rPr lang="pl-PL" dirty="0" smtClean="0">
                <a:solidFill>
                  <a:srgbClr val="FF0000"/>
                </a:solidFill>
              </a:rPr>
              <a:t>Zasoby internetowe: 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2400" dirty="0" smtClean="0">
                <a:solidFill>
                  <a:schemeClr val="tx2"/>
                </a:solidFill>
                <a:latin typeface="Arial" panose="020B0604020202020204" pitchFamily="34" charset="0"/>
              </a:rPr>
              <a:t>poradnikogrodniczy.pl/ozdoby-wielkanocne-z-</a:t>
            </a:r>
            <a:r>
              <a:rPr lang="pl-PL" altLang="pl-PL" sz="2400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papieru.php</a:t>
            </a:r>
            <a:endParaRPr lang="pl-PL" altLang="pl-PL" sz="2400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2400" dirty="0" smtClean="0">
                <a:solidFill>
                  <a:schemeClr val="tx2"/>
                </a:solidFill>
              </a:rPr>
              <a:t>czasdzieci.pl/inspiracje/id,1440526.html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2400" dirty="0">
                <a:solidFill>
                  <a:schemeClr val="tx2"/>
                </a:solidFill>
              </a:rPr>
              <a:t>www.twojediy.pl/witraz-motyl/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2400" dirty="0">
                <a:solidFill>
                  <a:schemeClr val="tx2"/>
                </a:solidFill>
              </a:rPr>
              <a:t>zszywka.pl/p/</a:t>
            </a:r>
            <a:r>
              <a:rPr lang="pl-PL" sz="2400" dirty="0" err="1">
                <a:solidFill>
                  <a:schemeClr val="tx2"/>
                </a:solidFill>
              </a:rPr>
              <a:t>swietne-ozdoby</a:t>
            </a:r>
            <a:r>
              <a:rPr lang="pl-PL" sz="2400" dirty="0">
                <a:solidFill>
                  <a:schemeClr val="tx2"/>
                </a:solidFill>
              </a:rPr>
              <a:t>- wielkanocne-do-wykon-23440909.html</a:t>
            </a:r>
            <a:endParaRPr lang="pl-PL" altLang="pl-PL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424800"/>
      </p:ext>
    </p:extLst>
  </p:cSld>
  <p:clrMapOvr>
    <a:masterClrMapping/>
  </p:clrMapOvr>
</p:sld>
</file>

<file path=ppt/theme/theme1.xml><?xml version="1.0" encoding="utf-8"?>
<a:theme xmlns:a="http://schemas.openxmlformats.org/drawingml/2006/main" name="Podstawa">
  <a:themeElements>
    <a:clrScheme name="Podstawa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Podstawa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dstaw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TM03457444[[fn=Podstawa]]</Template>
  <TotalTime>122</TotalTime>
  <Words>247</Words>
  <Application>Microsoft Office PowerPoint</Application>
  <PresentationFormat>Panoramiczny</PresentationFormat>
  <Paragraphs>37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Corbel</vt:lpstr>
      <vt:lpstr>Podstawa</vt:lpstr>
      <vt:lpstr>Ozdoby wielkanocne                                (z papieru) </vt:lpstr>
      <vt:lpstr>                                   zszywka.pl/p/swietne-ozdoby- wielkanocne-do-wykon-23440909.html                                                       </vt:lpstr>
      <vt:lpstr>Prezentacja programu PowerPoint</vt:lpstr>
      <vt:lpstr>Prezentacja programu PowerPoint</vt:lpstr>
      <vt:lpstr>Prezentacja programu PowerPoint</vt:lpstr>
      <vt:lpstr>                                                           WIOSENNE KWIATY    Potrzebujemy:   Papier kolorowy Klej Nożyczki   Sposób wykonania:   Z kolorowego papieru wycinamy paski tej samej szerokości i długości. Końce pasków sklejamy ze sobą. Z żółtego koloru wycinamy koło. Przyklejamy paski do kola od jego wewnętrznej strony. Teraz czas na łodygę i listki, które wycinamy z zielonego papieru                                                                                         i przyklejamy do reszty.                                               czasdzieci.pl/inspiracje/id,1440526.html</vt:lpstr>
      <vt:lpstr>WIOSENNE MOTYLE - witraż</vt:lpstr>
      <vt:lpstr>Bibliografia Zasoby internetowe: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Ozdoby wielkanocne                                (z papieru)</dc:title>
  <dc:creator>Kasia</dc:creator>
  <cp:lastModifiedBy>Kasia</cp:lastModifiedBy>
  <cp:revision>14</cp:revision>
  <dcterms:created xsi:type="dcterms:W3CDTF">2020-03-25T16:54:33Z</dcterms:created>
  <dcterms:modified xsi:type="dcterms:W3CDTF">2020-03-26T20:47:28Z</dcterms:modified>
</cp:coreProperties>
</file>