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3"/>
          <p:cNvSpPr txBox="1">
            <a:spLocks noGrp="1"/>
          </p:cNvSpPr>
          <p:nvPr>
            <p:ph type="ctrTitle"/>
          </p:nvPr>
        </p:nvSpPr>
        <p:spPr>
          <a:xfrm>
            <a:off x="1432563" y="359898"/>
            <a:ext cx="7406640" cy="1472184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odnadpis 21"/>
          <p:cNvSpPr txBox="1">
            <a:spLocks noGrp="1"/>
          </p:cNvSpPr>
          <p:nvPr>
            <p:ph type="subTitle" idx="1"/>
          </p:nvPr>
        </p:nvSpPr>
        <p:spPr>
          <a:xfrm>
            <a:off x="1432563" y="1850059"/>
            <a:ext cx="7406640" cy="1752603"/>
          </a:xfrm>
        </p:spPr>
        <p:txBody>
          <a:bodyPr tIns="0"/>
          <a:lstStyle>
            <a:lvl1pPr marL="27432" indent="0">
              <a:buNone/>
              <a:defRPr sz="2600">
                <a:solidFill>
                  <a:srgbClr val="072C66"/>
                </a:solidFill>
              </a:defRPr>
            </a:lvl1pPr>
          </a:lstStyle>
          <a:p>
            <a:pPr lvl="0"/>
            <a:r>
              <a:rPr lang="sk-SK"/>
              <a:t>Upravte štýl predlohy podnadpisov</a:t>
            </a:r>
            <a:endParaRPr lang="en-US"/>
          </a:p>
        </p:txBody>
      </p:sp>
      <p:sp>
        <p:nvSpPr>
          <p:cNvPr id="4" name="Zástupný symbol dátumu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A5437E-14F3-4571-A16A-505095F9D6DA}" type="datetime1">
              <a:rPr lang="sk-SK"/>
              <a:pPr lvl="0"/>
              <a:t>20.03.2020</a:t>
            </a:fld>
            <a:endParaRPr lang="sk-SK"/>
          </a:p>
        </p:txBody>
      </p:sp>
      <p:sp>
        <p:nvSpPr>
          <p:cNvPr id="5" name="Zástupný symbol päty 1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F1138D-AA75-4C53-90D8-197C0B0ED3D9}" type="slidenum">
              <a:t>‹#›</a:t>
            </a:fld>
            <a:endParaRPr lang="sk-SK"/>
          </a:p>
        </p:txBody>
      </p:sp>
      <p:sp>
        <p:nvSpPr>
          <p:cNvPr id="7" name="Ovál 7"/>
          <p:cNvSpPr/>
          <p:nvPr/>
        </p:nvSpPr>
        <p:spPr>
          <a:xfrm>
            <a:off x="921431" y="1413799"/>
            <a:ext cx="210312" cy="210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DCE3FF">
                  <a:alpha val="95000"/>
                </a:srgbClr>
              </a:gs>
              <a:gs pos="100000">
                <a:srgbClr val="C8D0F3">
                  <a:alpha val="90000"/>
                </a:srgbClr>
              </a:gs>
            </a:gsLst>
            <a:path path="circle">
              <a:fillToRect l="25000" t="12500" r="75000" b="87500"/>
            </a:path>
          </a:gradFill>
          <a:ln w="2002">
            <a:solidFill>
              <a:srgbClr val="576EB0">
                <a:alpha val="60000"/>
              </a:srgb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"/>
              <a:cs typeface=""/>
            </a:endParaRPr>
          </a:p>
        </p:txBody>
      </p:sp>
      <p:sp>
        <p:nvSpPr>
          <p:cNvPr id="8" name="Ovál 8"/>
          <p:cNvSpPr/>
          <p:nvPr/>
        </p:nvSpPr>
        <p:spPr>
          <a:xfrm>
            <a:off x="1157173" y="1345018"/>
            <a:ext cx="64008" cy="640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>
            <a:solidFill>
              <a:srgbClr val="54679E">
                <a:alpha val="60000"/>
              </a:srgb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347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A2C141-BAC0-4958-981B-8E6EF16D37F0}" type="datetime1">
              <a:rPr lang="sk-SK"/>
              <a:pPr lvl="0"/>
              <a:t>20.03.2020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63041F-2C9C-4BE2-8350-0D4B5957A60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70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 txBox="1"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5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0A7B87-1CAB-4A8C-8F45-636130D891D1}" type="datetime1">
              <a:rPr lang="sk-SK"/>
              <a:pPr lvl="0"/>
              <a:t>20.03.2020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B95A13-A338-4E30-A3F4-FDB14BEB114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64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B13804-4503-426F-98B5-6CC8027AF9F5}" type="datetime1">
              <a:rPr lang="sk-SK"/>
              <a:pPr lvl="0"/>
              <a:t>20.03.2020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92FF07-AFA8-4138-B581-FC85D3B39EB5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0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"/>
              <a:cs typeface=""/>
            </a:endParaRPr>
          </a:p>
        </p:txBody>
      </p:sp>
      <p:sp>
        <p:nvSpPr>
          <p:cNvPr id="3" name="Nadpis 1"/>
          <p:cNvSpPr txBox="1">
            <a:spLocks noGrp="1"/>
          </p:cNvSpPr>
          <p:nvPr>
            <p:ph type="title"/>
          </p:nvPr>
        </p:nvSpPr>
        <p:spPr>
          <a:xfrm>
            <a:off x="2578388" y="2600325"/>
            <a:ext cx="6400800" cy="2286000"/>
          </a:xfrm>
        </p:spPr>
        <p:txBody>
          <a:bodyPr anchor="t"/>
          <a:lstStyle>
            <a:lvl1pPr>
              <a:lnSpc>
                <a:spcPts val="4500"/>
              </a:lnSpc>
              <a:defRPr sz="4000" b="1" cap="all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2578388" y="1066803"/>
            <a:ext cx="6400800" cy="1509710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rgbClr val="072C66"/>
                </a:solidFill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554C13-0F44-4618-B200-F2BF3602A9E0}" type="datetime1">
              <a:rPr lang="sk-SK"/>
              <a:pPr lvl="0"/>
              <a:t>20.03.2020</a:t>
            </a:fld>
            <a:endParaRPr lang="sk-SK"/>
          </a:p>
        </p:txBody>
      </p:sp>
      <p:sp>
        <p:nvSpPr>
          <p:cNvPr id="6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92949A-6078-4D1C-AFD6-2EA9AC9E8D79}" type="slidenum">
              <a:t>‹#›</a:t>
            </a:fld>
            <a:endParaRPr lang="sk-SK"/>
          </a:p>
        </p:txBody>
      </p:sp>
      <p:sp>
        <p:nvSpPr>
          <p:cNvPr id="8" name="Obdĺžnik 9"/>
          <p:cNvSpPr/>
          <p:nvPr/>
        </p:nvSpPr>
        <p:spPr>
          <a:xfrm>
            <a:off x="2286000" y="0"/>
            <a:ext cx="76196" cy="685805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38002" dir="10800000" algn="tl">
              <a:srgbClr val="6D7074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"/>
              <a:cs typeface=""/>
            </a:endParaRPr>
          </a:p>
        </p:txBody>
      </p:sp>
      <p:sp>
        <p:nvSpPr>
          <p:cNvPr id="9" name="Ovál 7"/>
          <p:cNvSpPr/>
          <p:nvPr/>
        </p:nvSpPr>
        <p:spPr>
          <a:xfrm>
            <a:off x="2172321" y="2814660"/>
            <a:ext cx="210312" cy="21031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DCE3FF">
                  <a:alpha val="95000"/>
                </a:srgbClr>
              </a:gs>
              <a:gs pos="100000">
                <a:srgbClr val="C8D0F3">
                  <a:alpha val="90000"/>
                </a:srgbClr>
              </a:gs>
            </a:gsLst>
            <a:path path="circle">
              <a:fillToRect l="25000" t="12500" r="75000" b="87500"/>
            </a:path>
          </a:gradFill>
          <a:ln w="2002">
            <a:solidFill>
              <a:srgbClr val="576EB0">
                <a:alpha val="60000"/>
              </a:srgb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"/>
              <a:cs typeface=""/>
            </a:endParaRPr>
          </a:p>
        </p:txBody>
      </p:sp>
      <p:sp>
        <p:nvSpPr>
          <p:cNvPr id="10" name="Ovál 8"/>
          <p:cNvSpPr/>
          <p:nvPr/>
        </p:nvSpPr>
        <p:spPr>
          <a:xfrm>
            <a:off x="2408063" y="2745870"/>
            <a:ext cx="64008" cy="6400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>
            <a:solidFill>
              <a:srgbClr val="54679E">
                <a:alpha val="60000"/>
              </a:srgbClr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385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79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1435608" y="1524003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 txBox="1">
            <a:spLocks noGrp="1"/>
          </p:cNvSpPr>
          <p:nvPr>
            <p:ph idx="2"/>
          </p:nvPr>
        </p:nvSpPr>
        <p:spPr>
          <a:xfrm>
            <a:off x="5276088" y="1524003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A74A91-DCF5-4559-966C-6F42D6336781}" type="datetime1">
              <a:rPr lang="sk-SK"/>
              <a:pPr lvl="0"/>
              <a:t>20.03.2020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162961-D759-4C2B-8A9E-F363A5B01BD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538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5160334"/>
            <a:ext cx="8229600" cy="1143000"/>
          </a:xfrm>
        </p:spPr>
        <p:txBody>
          <a:bodyPr anchorCtr="1"/>
          <a:lstStyle>
            <a:lvl1pPr algn="ctr">
              <a:defRPr sz="4500" b="1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rgbClr val="FFFFFF"/>
          </a:solidFill>
          <a:ln w="10799">
            <a:solidFill>
              <a:srgbClr val="FFFFFF"/>
            </a:solidFill>
            <a:prstDash val="solid"/>
            <a:miter/>
          </a:ln>
        </p:spPr>
        <p:txBody>
          <a:bodyPr anchor="ctr"/>
          <a:lstStyle>
            <a:lvl1pPr marL="64008" indent="0">
              <a:spcBef>
                <a:spcPts val="100"/>
              </a:spcBef>
              <a:buNone/>
              <a:defRPr sz="19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textu 3"/>
          <p:cNvSpPr txBox="1">
            <a:spLocks noGrp="1"/>
          </p:cNvSpPr>
          <p:nvPr>
            <p:ph type="body" idx="3"/>
          </p:nvPr>
        </p:nvSpPr>
        <p:spPr>
          <a:xfrm>
            <a:off x="4663440" y="328278"/>
            <a:ext cx="4023360" cy="640080"/>
          </a:xfrm>
          <a:solidFill>
            <a:srgbClr val="FFFFFF"/>
          </a:solidFill>
          <a:ln w="10799">
            <a:solidFill>
              <a:srgbClr val="FFFFFF"/>
            </a:solidFill>
            <a:prstDash val="solid"/>
            <a:miter/>
          </a:ln>
        </p:spPr>
        <p:txBody>
          <a:bodyPr anchor="ctr"/>
          <a:lstStyle>
            <a:lvl1pPr marL="64008" indent="0">
              <a:spcBef>
                <a:spcPts val="100"/>
              </a:spcBef>
              <a:buNone/>
              <a:defRPr sz="19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obsahu 4"/>
          <p:cNvSpPr txBox="1">
            <a:spLocks noGrp="1"/>
          </p:cNvSpPr>
          <p:nvPr>
            <p:ph idx="2"/>
          </p:nvPr>
        </p:nvSpPr>
        <p:spPr>
          <a:xfrm>
            <a:off x="457200" y="969337"/>
            <a:ext cx="4023360" cy="4114800"/>
          </a:xfrm>
          <a:ln w="10799">
            <a:solidFill>
              <a:srgbClr val="FFFFFF"/>
            </a:solidFill>
            <a:custDash>
              <a:ds d="299917" sp="299917"/>
            </a:custDash>
            <a:miter/>
          </a:ln>
        </p:spPr>
        <p:txBody>
          <a:bodyPr/>
          <a:lstStyle>
            <a:lvl1pPr marL="393192" indent="-274320">
              <a:spcBef>
                <a:spcPts val="700"/>
              </a:spcBef>
              <a:defRPr sz="2400"/>
            </a:lvl1pPr>
            <a:lvl2pPr>
              <a:spcBef>
                <a:spcPts val="700"/>
              </a:spcBef>
              <a:defRPr sz="2000"/>
            </a:lvl2pPr>
            <a:lvl3pPr>
              <a:spcBef>
                <a:spcPts val="700"/>
              </a:spcBef>
              <a:defRPr sz="1800"/>
            </a:lvl3pPr>
            <a:lvl4pPr>
              <a:spcBef>
                <a:spcPts val="700"/>
              </a:spcBef>
              <a:defRPr sz="1600"/>
            </a:lvl4pPr>
            <a:lvl5pPr>
              <a:spcBef>
                <a:spcPts val="700"/>
              </a:spcBef>
              <a:defRPr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 txBox="1">
            <a:spLocks noGrp="1"/>
          </p:cNvSpPr>
          <p:nvPr>
            <p:ph idx="4"/>
          </p:nvPr>
        </p:nvSpPr>
        <p:spPr>
          <a:xfrm>
            <a:off x="4663440" y="969337"/>
            <a:ext cx="4023360" cy="4114800"/>
          </a:xfrm>
          <a:ln w="10799">
            <a:solidFill>
              <a:srgbClr val="FFFFFF"/>
            </a:solidFill>
            <a:custDash>
              <a:ds d="299917" sp="299917"/>
            </a:custDash>
            <a:miter/>
          </a:ln>
        </p:spPr>
        <p:txBody>
          <a:bodyPr/>
          <a:lstStyle>
            <a:lvl1pPr marL="393192" indent="-274320">
              <a:spcBef>
                <a:spcPts val="700"/>
              </a:spcBef>
              <a:defRPr sz="2400"/>
            </a:lvl1pPr>
            <a:lvl2pPr>
              <a:spcBef>
                <a:spcPts val="700"/>
              </a:spcBef>
              <a:defRPr sz="2000"/>
            </a:lvl2pPr>
            <a:lvl3pPr>
              <a:spcBef>
                <a:spcPts val="700"/>
              </a:spcBef>
              <a:defRPr sz="1800"/>
            </a:lvl3pPr>
            <a:lvl4pPr>
              <a:spcBef>
                <a:spcPts val="700"/>
              </a:spcBef>
              <a:defRPr sz="1600"/>
            </a:lvl4pPr>
            <a:lvl5pPr>
              <a:spcBef>
                <a:spcPts val="700"/>
              </a:spcBef>
              <a:defRPr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6E73CD-DF4B-4D29-AF59-1F009C654934}" type="datetime1">
              <a:rPr lang="sk-SK"/>
              <a:pPr lvl="0"/>
              <a:t>20.03.2020</a:t>
            </a:fld>
            <a:endParaRPr lang="sk-SK"/>
          </a:p>
        </p:txBody>
      </p:sp>
      <p:sp>
        <p:nvSpPr>
          <p:cNvPr id="8" name="Zástupný symbol päty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9" name="Zástupný symbol čísla snímky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2B376A-0CDD-422B-8526-54C61B48BDAE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73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79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453DA6-15C0-433B-B7F8-ABE90C61DC3D}" type="datetime1">
              <a:rPr lang="sk-SK"/>
              <a:pPr lvl="0"/>
              <a:t>20.03.2020</a:t>
            </a:fld>
            <a:endParaRPr lang="sk-SK"/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C655ED-2AFE-49B2-8821-B3702C2B36DC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6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"/>
              <a:cs typeface=""/>
            </a:endParaRPr>
          </a:p>
        </p:txBody>
      </p:sp>
      <p:sp>
        <p:nvSpPr>
          <p:cNvPr id="3" name="Zástupný symbol dátumu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46B523-426F-4BAC-9D2F-DAC41C890C1E}" type="datetime1">
              <a:rPr lang="sk-SK"/>
              <a:pPr lvl="0"/>
              <a:t>20.03.2020</a:t>
            </a:fld>
            <a:endParaRPr lang="sk-SK"/>
          </a:p>
        </p:txBody>
      </p:sp>
      <p:sp>
        <p:nvSpPr>
          <p:cNvPr id="4" name="Zástupný symbol päty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čísla snímky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894B39-3CE0-42F5-9DC7-8ED8DF39B1CE}" type="slidenum"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38002" dir="10800000" algn="tl">
              <a:srgbClr val="6D7074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975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16776"/>
            <a:ext cx="3810003" cy="1162046"/>
          </a:xfrm>
        </p:spPr>
        <p:txBody>
          <a:bodyPr anchor="b"/>
          <a:lstStyle>
            <a:lvl1pPr>
              <a:lnSpc>
                <a:spcPts val="2000"/>
              </a:lnSpc>
              <a:defRPr sz="2200" b="1" cap="all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2"/>
          </p:nvPr>
        </p:nvSpPr>
        <p:spPr>
          <a:xfrm>
            <a:off x="457200" y="1406959"/>
            <a:ext cx="3810003" cy="698501"/>
          </a:xfrm>
        </p:spPr>
        <p:txBody>
          <a:bodyPr/>
          <a:lstStyle>
            <a:lvl1pPr marL="4572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 txBox="1">
            <a:spLocks noGrp="1"/>
          </p:cNvSpPr>
          <p:nvPr>
            <p:ph idx="1"/>
          </p:nvPr>
        </p:nvSpPr>
        <p:spPr>
          <a:xfrm>
            <a:off x="457200" y="2133596"/>
            <a:ext cx="8153403" cy="39925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EBEF8C-F754-4444-AABE-C57B9A8F7BE0}" type="datetime1">
              <a:rPr lang="sk-SK"/>
              <a:pPr lvl="0"/>
              <a:t>20.03.2020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2CE0EB-1C28-4907-A046-1574D9BB3F69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1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5886898" y="1066803"/>
            <a:ext cx="2743200" cy="1981203"/>
          </a:xfrm>
        </p:spPr>
        <p:txBody>
          <a:bodyPr anchor="b"/>
          <a:lstStyle>
            <a:lvl1pPr>
              <a:defRPr sz="2100" b="1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425FD4-712E-4778-A795-07ADCA2E9671}" type="datetime1">
              <a:rPr lang="sk-SK"/>
              <a:pPr lvl="0"/>
              <a:t>20.03.2020</a:t>
            </a:fld>
            <a:endParaRPr lang="sk-SK"/>
          </a:p>
        </p:txBody>
      </p:sp>
      <p:sp>
        <p:nvSpPr>
          <p:cNvPr id="4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ADEDB7-CAC1-4747-B9E1-F1B68D0FC192}" type="slidenum">
              <a:t>‹#›</a:t>
            </a:fld>
            <a:endParaRPr lang="sk-SK"/>
          </a:p>
        </p:txBody>
      </p:sp>
      <p:sp>
        <p:nvSpPr>
          <p:cNvPr id="6" name="Obdĺžnik 7"/>
          <p:cNvSpPr/>
          <p:nvPr/>
        </p:nvSpPr>
        <p:spPr>
          <a:xfrm>
            <a:off x="761996" y="1066803"/>
            <a:ext cx="4572000" cy="4572000"/>
          </a:xfrm>
          <a:prstGeom prst="rect">
            <a:avLst/>
          </a:prstGeom>
          <a:solidFill>
            <a:srgbClr val="FFFFFF"/>
          </a:solidFill>
          <a:ln w="88897">
            <a:solidFill>
              <a:srgbClr val="FFFFFF"/>
            </a:solidFill>
            <a:prstDash val="solid"/>
            <a:miter/>
          </a:ln>
          <a:effectLst>
            <a:outerShdw dist="18498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274320" rIns="91440" bIns="45720" anchor="t" anchorCtr="0" compatLnSpc="1"/>
          <a:lstStyle/>
          <a:p>
            <a:pPr marL="0" marR="0" lvl="0" indent="-283464" algn="l" defTabSz="914400" rtl="0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Gill Sans MT"/>
              <a:ea typeface=""/>
              <a:cs typeface=""/>
            </a:endParaRPr>
          </a:p>
        </p:txBody>
      </p:sp>
      <p:sp>
        <p:nvSpPr>
          <p:cNvPr id="7" name="Zástupný symbol obrázka 2"/>
          <p:cNvSpPr txBox="1">
            <a:spLocks noGrp="1"/>
          </p:cNvSpPr>
          <p:nvPr>
            <p:ph type="pic" idx="1"/>
          </p:nvPr>
        </p:nvSpPr>
        <p:spPr>
          <a:xfrm>
            <a:off x="838203" y="1143000"/>
            <a:ext cx="4419596" cy="3514532"/>
          </a:xfrm>
          <a:solidFill>
            <a:srgbClr val="E4E9EF"/>
          </a:solidFill>
        </p:spPr>
        <p:txBody>
          <a:bodyPr tIns="274320"/>
          <a:lstStyle>
            <a:lvl1pPr marL="0" indent="0">
              <a:buNone/>
              <a:defRPr/>
            </a:lvl1pPr>
          </a:lstStyle>
          <a:p>
            <a:pPr lvl="0"/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8" name="Vývojový diagram: proces 8"/>
          <p:cNvSpPr/>
          <p:nvPr/>
        </p:nvSpPr>
        <p:spPr>
          <a:xfrm rot="19468682">
            <a:off x="396721" y="954341"/>
            <a:ext cx="685800" cy="204313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BFBFB">
              <a:alpha val="45098"/>
            </a:srgbClr>
          </a:solidFill>
          <a:ln w="6345">
            <a:solidFill>
              <a:srgbClr val="FFFFFF"/>
            </a:solidFill>
            <a:prstDash val="solid"/>
          </a:ln>
          <a:effectLst>
            <a:outerShdw dist="25395" dir="3299969" algn="tl">
              <a:srgbClr val="D4DEE9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"/>
              <a:cs typeface=""/>
            </a:endParaRPr>
          </a:p>
        </p:txBody>
      </p:sp>
      <p:sp>
        <p:nvSpPr>
          <p:cNvPr id="9" name="Vývojový diagram: proces 9"/>
          <p:cNvSpPr/>
          <p:nvPr/>
        </p:nvSpPr>
        <p:spPr>
          <a:xfrm rot="2103369" flipH="1">
            <a:off x="5003668" y="936785"/>
            <a:ext cx="649224" cy="204313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BFBFB">
              <a:alpha val="45098"/>
            </a:srgbClr>
          </a:solidFill>
          <a:ln w="6345">
            <a:solidFill>
              <a:srgbClr val="FFFFFF"/>
            </a:solidFill>
            <a:prstDash val="solid"/>
          </a:ln>
          <a:effectLst>
            <a:outerShdw dist="25395" dir="3299969" algn="tl">
              <a:srgbClr val="E4E9EF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"/>
              <a:cs typeface=""/>
            </a:endParaRPr>
          </a:p>
        </p:txBody>
      </p:sp>
      <p:sp>
        <p:nvSpPr>
          <p:cNvPr id="10" name="Zástupný symbol textu 3"/>
          <p:cNvSpPr txBox="1">
            <a:spLocks noGrp="1"/>
          </p:cNvSpPr>
          <p:nvPr>
            <p:ph type="body" idx="2"/>
          </p:nvPr>
        </p:nvSpPr>
        <p:spPr>
          <a:xfrm>
            <a:off x="838203" y="4800600"/>
            <a:ext cx="4419596" cy="761996"/>
          </a:xfrm>
        </p:spPr>
        <p:txBody>
          <a:bodyPr anchor="ctr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043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sx="149965" sy="14996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láč 6"/>
          <p:cNvSpPr/>
          <p:nvPr/>
        </p:nvSpPr>
        <p:spPr>
          <a:xfrm>
            <a:off x="-815928" y="-815919"/>
            <a:ext cx="1638888" cy="16388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270"/>
              <a:gd name="f10" fmla="abs f3"/>
              <a:gd name="f11" fmla="abs f4"/>
              <a:gd name="f12" fmla="abs f5"/>
              <a:gd name="f13" fmla="+- 2700000 f1 0"/>
              <a:gd name="f14" fmla="+- 0 0 f9"/>
              <a:gd name="f15" fmla="+- 0 0 f6"/>
              <a:gd name="f16" fmla="?: f10 f3 1"/>
              <a:gd name="f17" fmla="?: f11 f4 1"/>
              <a:gd name="f18" fmla="?: f12 f5 1"/>
              <a:gd name="f19" fmla="*/ f14 f0 1"/>
              <a:gd name="f20" fmla="*/ f15 f0 1"/>
              <a:gd name="f21" fmla="+- f13 0 f1"/>
              <a:gd name="f22" fmla="*/ f16 1 21600"/>
              <a:gd name="f23" fmla="*/ f17 1 21600"/>
              <a:gd name="f24" fmla="*/ 21600 f16 1"/>
              <a:gd name="f25" fmla="*/ 21600 f17 1"/>
              <a:gd name="f26" fmla="*/ f19 1 f2"/>
              <a:gd name="f27" fmla="*/ f20 1 f2"/>
              <a:gd name="f28" fmla="+- f21 f1 0"/>
              <a:gd name="f29" fmla="min f23 f22"/>
              <a:gd name="f30" fmla="*/ f24 1 f18"/>
              <a:gd name="f31" fmla="*/ f25 1 f18"/>
              <a:gd name="f32" fmla="+- f26 0 f1"/>
              <a:gd name="f33" fmla="+- f27 0 f1"/>
              <a:gd name="f34" fmla="*/ f28 f7 1"/>
              <a:gd name="f35" fmla="val f30"/>
              <a:gd name="f36" fmla="val f31"/>
              <a:gd name="f37" fmla="+- 0 0 f32"/>
              <a:gd name="f38" fmla="+- 0 0 f33"/>
              <a:gd name="f39" fmla="*/ f34 1 f0"/>
              <a:gd name="f40" fmla="+- f36 0 f6"/>
              <a:gd name="f41" fmla="+- f35 0 f6"/>
              <a:gd name="f42" fmla="+- f38 0 f37"/>
              <a:gd name="f43" fmla="+- f37 f1 0"/>
              <a:gd name="f44" fmla="+- 0 0 f39"/>
              <a:gd name="f45" fmla="*/ f40 1 2"/>
              <a:gd name="f46" fmla="*/ f41 1 2"/>
              <a:gd name="f47" fmla="+- f42 21600000 0"/>
              <a:gd name="f48" fmla="+- 0 0 f44"/>
              <a:gd name="f49" fmla="*/ f43 f7 1"/>
              <a:gd name="f50" fmla="+- f6 f45 0"/>
              <a:gd name="f51" fmla="+- f6 f46 0"/>
              <a:gd name="f52" fmla="?: f42 f42 f47"/>
              <a:gd name="f53" fmla="*/ f48 f0 1"/>
              <a:gd name="f54" fmla="*/ f49 1 f0"/>
              <a:gd name="f55" fmla="*/ f46 f29 1"/>
              <a:gd name="f56" fmla="*/ f45 f29 1"/>
              <a:gd name="f57" fmla="*/ f53 1 f7"/>
              <a:gd name="f58" fmla="+- 0 0 f54"/>
              <a:gd name="f59" fmla="*/ f51 f29 1"/>
              <a:gd name="f60" fmla="*/ f50 f29 1"/>
              <a:gd name="f61" fmla="+- f57 0 f1"/>
              <a:gd name="f62" fmla="+- 0 0 f58"/>
              <a:gd name="f63" fmla="cos 1 f61"/>
              <a:gd name="f64" fmla="sin 1 f61"/>
              <a:gd name="f65" fmla="*/ f62 f0 1"/>
              <a:gd name="f66" fmla="+- 0 0 f63"/>
              <a:gd name="f67" fmla="+- 0 0 f64"/>
              <a:gd name="f68" fmla="*/ f65 1 f7"/>
              <a:gd name="f69" fmla="+- 0 0 f66"/>
              <a:gd name="f70" fmla="+- 0 0 f67"/>
              <a:gd name="f71" fmla="+- f68 0 f1"/>
              <a:gd name="f72" fmla="val f69"/>
              <a:gd name="f73" fmla="val f70"/>
              <a:gd name="f74" fmla="sin 1 f71"/>
              <a:gd name="f75" fmla="cos 1 f71"/>
              <a:gd name="f76" fmla="+- 0 0 f74"/>
              <a:gd name="f77" fmla="+- 0 0 f75"/>
              <a:gd name="f78" fmla="*/ f72 f46 1"/>
              <a:gd name="f79" fmla="*/ f73 f45 1"/>
              <a:gd name="f80" fmla="+- 0 0 f76"/>
              <a:gd name="f81" fmla="+- 0 0 f77"/>
              <a:gd name="f82" fmla="+- f51 0 f78"/>
              <a:gd name="f83" fmla="+- f51 f78 0"/>
              <a:gd name="f84" fmla="+- f50 0 f79"/>
              <a:gd name="f85" fmla="+- f50 f79 0"/>
              <a:gd name="f86" fmla="val f80"/>
              <a:gd name="f87" fmla="val f81"/>
              <a:gd name="f88" fmla="*/ f82 f29 1"/>
              <a:gd name="f89" fmla="*/ f84 f29 1"/>
              <a:gd name="f90" fmla="*/ f83 f29 1"/>
              <a:gd name="f91" fmla="*/ f85 f29 1"/>
              <a:gd name="f92" fmla="*/ f86 f46 1"/>
              <a:gd name="f93" fmla="*/ f87 f45 1"/>
              <a:gd name="f94" fmla="+- 0 0 f93"/>
              <a:gd name="f95" fmla="+- 0 0 f92"/>
              <a:gd name="f96" fmla="+- 0 0 f94"/>
              <a:gd name="f97" fmla="+- 0 0 f95"/>
              <a:gd name="f98" fmla="at2 f96 f97"/>
              <a:gd name="f99" fmla="+- f98 f1 0"/>
              <a:gd name="f100" fmla="*/ f99 f7 1"/>
              <a:gd name="f101" fmla="*/ f100 1 f0"/>
              <a:gd name="f102" fmla="+- 0 0 f101"/>
              <a:gd name="f103" fmla="val f102"/>
              <a:gd name="f104" fmla="+- 0 0 f103"/>
              <a:gd name="f105" fmla="*/ f104 f0 1"/>
              <a:gd name="f106" fmla="*/ f105 1 f7"/>
              <a:gd name="f107" fmla="+- f106 0 f1"/>
              <a:gd name="f108" fmla="+- f107 f1 0"/>
              <a:gd name="f109" fmla="*/ f108 f7 1"/>
              <a:gd name="f110" fmla="*/ f109 1 f0"/>
              <a:gd name="f111" fmla="+- 0 0 f110"/>
              <a:gd name="f112" fmla="+- 0 0 f111"/>
              <a:gd name="f113" fmla="*/ f112 f0 1"/>
              <a:gd name="f114" fmla="*/ f113 1 f7"/>
              <a:gd name="f115" fmla="+- f114 0 f1"/>
              <a:gd name="f116" fmla="cos 1 f115"/>
              <a:gd name="f117" fmla="sin 1 f115"/>
              <a:gd name="f118" fmla="+- 0 0 f116"/>
              <a:gd name="f119" fmla="+- 0 0 f117"/>
              <a:gd name="f120" fmla="+- 0 0 f118"/>
              <a:gd name="f121" fmla="+- 0 0 f119"/>
              <a:gd name="f122" fmla="val f120"/>
              <a:gd name="f123" fmla="val f121"/>
              <a:gd name="f124" fmla="+- 0 0 f122"/>
              <a:gd name="f125" fmla="+- 0 0 f123"/>
              <a:gd name="f126" fmla="*/ f8 f124 1"/>
              <a:gd name="f127" fmla="*/ f8 f125 1"/>
              <a:gd name="f128" fmla="*/ f126 f46 1"/>
              <a:gd name="f129" fmla="*/ f127 f45 1"/>
              <a:gd name="f130" fmla="+- f51 f128 0"/>
              <a:gd name="f131" fmla="+- f50 f129 0"/>
              <a:gd name="f132" fmla="*/ f130 f29 1"/>
              <a:gd name="f133" fmla="*/ f13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8" t="f89" r="f90" b="f91"/>
            <a:pathLst>
              <a:path>
                <a:moveTo>
                  <a:pt x="f132" y="f133"/>
                </a:moveTo>
                <a:arcTo wR="f55" hR="f56" stAng="f37" swAng="f52"/>
                <a:lnTo>
                  <a:pt x="f59" y="f60"/>
                </a:lnTo>
                <a:close/>
              </a:path>
            </a:pathLst>
          </a:custGeom>
          <a:solidFill>
            <a:srgbClr val="F9FBFD">
              <a:alpha val="33000"/>
            </a:srgbClr>
          </a:solidFill>
          <a:ln w="3172">
            <a:solidFill>
              <a:srgbClr val="BEC6D1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"/>
              <a:cs typeface=""/>
            </a:endParaRPr>
          </a:p>
        </p:txBody>
      </p:sp>
      <p:sp>
        <p:nvSpPr>
          <p:cNvPr id="3" name="Ovál 7"/>
          <p:cNvSpPr/>
          <p:nvPr/>
        </p:nvSpPr>
        <p:spPr>
          <a:xfrm>
            <a:off x="168816" y="21104"/>
            <a:ext cx="1702192" cy="170219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27303">
            <a:solidFill>
              <a:srgbClr val="EEF5FD"/>
            </a:solidFill>
            <a:prstDash val="solid"/>
          </a:ln>
          <a:effectLst>
            <a:outerShdw dist="25402" dir="5400000" algn="tl">
              <a:srgbClr val="A5ABB2">
                <a:alpha val="8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"/>
              <a:cs typeface=""/>
            </a:endParaRPr>
          </a:p>
        </p:txBody>
      </p:sp>
      <p:sp>
        <p:nvSpPr>
          <p:cNvPr id="4" name="Prstenec 10"/>
          <p:cNvSpPr/>
          <p:nvPr/>
        </p:nvSpPr>
        <p:spPr>
          <a:xfrm rot="2315666">
            <a:off x="182880" y="1055081"/>
            <a:ext cx="1125717" cy="11026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21600000"/>
              <a:gd name="f10" fmla="val 11833"/>
              <a:gd name="f11" fmla="+- 0 0 -360"/>
              <a:gd name="f12" fmla="+- 0 0 -180"/>
              <a:gd name="f13" fmla="abs f4"/>
              <a:gd name="f14" fmla="abs f5"/>
              <a:gd name="f15" fmla="abs f6"/>
              <a:gd name="f16" fmla="+- 2700000 f2 0"/>
              <a:gd name="f17" fmla="*/ f11 f1 1"/>
              <a:gd name="f18" fmla="*/ f12 f1 1"/>
              <a:gd name="f19" fmla="?: f13 f4 1"/>
              <a:gd name="f20" fmla="?: f14 f5 1"/>
              <a:gd name="f21" fmla="?: f15 f6 1"/>
              <a:gd name="f22" fmla="+- f16 0 f2"/>
              <a:gd name="f23" fmla="*/ f17 1 f3"/>
              <a:gd name="f24" fmla="*/ f18 1 f3"/>
              <a:gd name="f25" fmla="*/ f19 1 21600"/>
              <a:gd name="f26" fmla="*/ f20 1 21600"/>
              <a:gd name="f27" fmla="*/ 21600 f19 1"/>
              <a:gd name="f28" fmla="*/ 21600 f20 1"/>
              <a:gd name="f29" fmla="+- f22 f2 0"/>
              <a:gd name="f30" fmla="+- f23 0 f2"/>
              <a:gd name="f31" fmla="+- f24 0 f2"/>
              <a:gd name="f32" fmla="min f26 f25"/>
              <a:gd name="f33" fmla="*/ f27 1 f21"/>
              <a:gd name="f34" fmla="*/ f28 1 f21"/>
              <a:gd name="f35" fmla="*/ f29 f8 1"/>
              <a:gd name="f36" fmla="val f33"/>
              <a:gd name="f37" fmla="val f34"/>
              <a:gd name="f38" fmla="*/ f35 1 f1"/>
              <a:gd name="f39" fmla="*/ f7 f32 1"/>
              <a:gd name="f40" fmla="+- f37 0 f7"/>
              <a:gd name="f41" fmla="+- f36 0 f7"/>
              <a:gd name="f42" fmla="+- 0 0 f38"/>
              <a:gd name="f43" fmla="*/ f40 1 2"/>
              <a:gd name="f44" fmla="*/ f41 1 2"/>
              <a:gd name="f45" fmla="min f41 f40"/>
              <a:gd name="f46" fmla="+- 0 0 f42"/>
              <a:gd name="f47" fmla="+- f7 f43 0"/>
              <a:gd name="f48" fmla="+- f7 f44 0"/>
              <a:gd name="f49" fmla="*/ f45 f10 1"/>
              <a:gd name="f50" fmla="*/ f46 f1 1"/>
              <a:gd name="f51" fmla="*/ f44 f32 1"/>
              <a:gd name="f52" fmla="*/ f43 f32 1"/>
              <a:gd name="f53" fmla="*/ f49 1 100000"/>
              <a:gd name="f54" fmla="*/ f50 1 f8"/>
              <a:gd name="f55" fmla="*/ f47 f32 1"/>
              <a:gd name="f56" fmla="+- f44 0 f53"/>
              <a:gd name="f57" fmla="+- f43 0 f53"/>
              <a:gd name="f58" fmla="+- f54 0 f2"/>
              <a:gd name="f59" fmla="*/ f53 f32 1"/>
              <a:gd name="f60" fmla="cos 1 f58"/>
              <a:gd name="f61" fmla="sin 1 f58"/>
              <a:gd name="f62" fmla="*/ f56 f32 1"/>
              <a:gd name="f63" fmla="*/ f57 f32 1"/>
              <a:gd name="f64" fmla="+- 0 0 f60"/>
              <a:gd name="f65" fmla="+- 0 0 f61"/>
              <a:gd name="f66" fmla="+- 0 0 f64"/>
              <a:gd name="f67" fmla="+- 0 0 f65"/>
              <a:gd name="f68" fmla="val f66"/>
              <a:gd name="f69" fmla="val f67"/>
              <a:gd name="f70" fmla="*/ f68 f44 1"/>
              <a:gd name="f71" fmla="*/ f69 f43 1"/>
              <a:gd name="f72" fmla="+- f48 0 f70"/>
              <a:gd name="f73" fmla="+- f48 f70 0"/>
              <a:gd name="f74" fmla="+- f47 0 f71"/>
              <a:gd name="f75" fmla="+- f47 f71 0"/>
              <a:gd name="f76" fmla="*/ f72 f32 1"/>
              <a:gd name="f77" fmla="*/ f74 f32 1"/>
              <a:gd name="f78" fmla="*/ f73 f32 1"/>
              <a:gd name="f79" fmla="*/ f75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6" y="f77"/>
              </a:cxn>
              <a:cxn ang="f31">
                <a:pos x="f76" y="f79"/>
              </a:cxn>
              <a:cxn ang="f31">
                <a:pos x="f78" y="f79"/>
              </a:cxn>
              <a:cxn ang="f30">
                <a:pos x="f78" y="f77"/>
              </a:cxn>
            </a:cxnLst>
            <a:rect l="f76" t="f77" r="f78" b="f79"/>
            <a:pathLst>
              <a:path>
                <a:moveTo>
                  <a:pt x="f39" y="f55"/>
                </a:moveTo>
                <a:arcTo wR="f51" hR="f52" stAng="f1" swAng="f0"/>
                <a:close/>
                <a:moveTo>
                  <a:pt x="f59" y="f55"/>
                </a:moveTo>
                <a:arcTo wR="f62" hR="f63" stAng="f1" swAng="f9"/>
                <a:close/>
              </a:path>
            </a:pathLst>
          </a:custGeom>
          <a:gradFill>
            <a:gsLst>
              <a:gs pos="0">
                <a:srgbClr val="FAFCFE">
                  <a:alpha val="70000"/>
                </a:srgbClr>
              </a:gs>
              <a:gs pos="100000">
                <a:srgbClr val="FDFEFF">
                  <a:alpha val="55000"/>
                </a:srgbClr>
              </a:gs>
            </a:gsLst>
            <a:path path="circle">
              <a:fillToRect l="-407500" t="-50000" r="507500" b="150000"/>
            </a:path>
          </a:gradFill>
          <a:ln w="7351">
            <a:solidFill>
              <a:srgbClr val="B0B9C4"/>
            </a:solidFill>
            <a:prstDash val="solid"/>
          </a:ln>
          <a:effectLst>
            <a:outerShdw dist="15005" dir="4499422" algn="tl">
              <a:srgbClr val="4D5055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"/>
              <a:cs typeface=""/>
            </a:endParaRPr>
          </a:p>
        </p:txBody>
      </p:sp>
      <p:sp>
        <p:nvSpPr>
          <p:cNvPr id="5" name="Obdĺžnik 11"/>
          <p:cNvSpPr/>
          <p:nvPr/>
        </p:nvSpPr>
        <p:spPr>
          <a:xfrm>
            <a:off x="1012871" y="-54"/>
            <a:ext cx="8131128" cy="685805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"/>
              <a:cs typeface=""/>
            </a:endParaRPr>
          </a:p>
        </p:txBody>
      </p:sp>
      <p:sp>
        <p:nvSpPr>
          <p:cNvPr id="6" name="Zástupný symbol nadpisu 4"/>
          <p:cNvSpPr txBox="1">
            <a:spLocks noGrp="1"/>
          </p:cNvSpPr>
          <p:nvPr>
            <p:ph type="title"/>
          </p:nvPr>
        </p:nvSpPr>
        <p:spPr>
          <a:xfrm>
            <a:off x="1435608" y="274640"/>
            <a:ext cx="7498079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7" name="Zástupný symbol textu 8"/>
          <p:cNvSpPr txBox="1">
            <a:spLocks noGrp="1"/>
          </p:cNvSpPr>
          <p:nvPr>
            <p:ph type="body" idx="1"/>
          </p:nvPr>
        </p:nvSpPr>
        <p:spPr>
          <a:xfrm>
            <a:off x="1435608" y="1447796"/>
            <a:ext cx="7498079" cy="480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8" name="Zástupný symbol dátumu 23"/>
          <p:cNvSpPr txBox="1">
            <a:spLocks noGrp="1"/>
          </p:cNvSpPr>
          <p:nvPr>
            <p:ph type="dt" sz="half" idx="2"/>
          </p:nvPr>
        </p:nvSpPr>
        <p:spPr>
          <a:xfrm>
            <a:off x="3581403" y="6305546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A3ABB4"/>
                </a:solidFill>
                <a:uFillTx/>
                <a:latin typeface="Gill Sans MT"/>
                <a:ea typeface=""/>
                <a:cs typeface=""/>
              </a:defRPr>
            </a:lvl1pPr>
          </a:lstStyle>
          <a:p>
            <a:pPr lvl="0"/>
            <a:fld id="{C9EE42D9-81DA-495C-9DDF-558C245F6E80}" type="datetime1">
              <a:rPr lang="sk-SK"/>
              <a:pPr lvl="0"/>
              <a:t>20.03.2020</a:t>
            </a:fld>
            <a:endParaRPr lang="sk-SK"/>
          </a:p>
        </p:txBody>
      </p:sp>
      <p:sp>
        <p:nvSpPr>
          <p:cNvPr id="9" name="Zástupný symbol päty 9"/>
          <p:cNvSpPr txBox="1">
            <a:spLocks noGrp="1"/>
          </p:cNvSpPr>
          <p:nvPr>
            <p:ph type="ftr" sz="quarter" idx="3"/>
          </p:nvPr>
        </p:nvSpPr>
        <p:spPr>
          <a:xfrm>
            <a:off x="5715000" y="6305546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A3ABB4"/>
                </a:solidFill>
                <a:uFillTx/>
                <a:latin typeface="Gill Sans MT"/>
                <a:ea typeface=""/>
                <a:cs typeface=""/>
              </a:defRPr>
            </a:lvl1pPr>
          </a:lstStyle>
          <a:p>
            <a:pPr lvl="0"/>
            <a:endParaRPr lang="sk-SK"/>
          </a:p>
        </p:txBody>
      </p:sp>
      <p:sp>
        <p:nvSpPr>
          <p:cNvPr id="10" name="Zástupný symbol čísla snímky 21"/>
          <p:cNvSpPr txBox="1">
            <a:spLocks noGrp="1"/>
          </p:cNvSpPr>
          <p:nvPr>
            <p:ph type="sldNum" sz="quarter" idx="4"/>
          </p:nvPr>
        </p:nvSpPr>
        <p:spPr>
          <a:xfrm>
            <a:off x="8613648" y="6305546"/>
            <a:ext cx="457200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A3ABB4"/>
                </a:solidFill>
                <a:uFillTx/>
                <a:latin typeface="Gill Sans MT"/>
                <a:ea typeface=""/>
                <a:cs typeface=""/>
              </a:defRPr>
            </a:lvl1pPr>
          </a:lstStyle>
          <a:p>
            <a:pPr lvl="0"/>
            <a:fld id="{60CA35A4-93C0-46A5-9310-3A29536C5CBD}" type="slidenum">
              <a:t>‹#›</a:t>
            </a:fld>
            <a:endParaRPr lang="sk-SK"/>
          </a:p>
        </p:txBody>
      </p:sp>
      <p:sp>
        <p:nvSpPr>
          <p:cNvPr id="11" name="Obdĺžnik 14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38002" dir="10800000" algn="tl">
              <a:srgbClr val="6D7074">
                <a:alpha val="2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ill Sans MT"/>
              <a:ea typeface=""/>
              <a:cs typeface="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k-SK" sz="4300" b="0" i="0" u="none" strike="noStrike" kern="1200" cap="none" spc="0" baseline="0">
          <a:solidFill>
            <a:srgbClr val="1F55A7"/>
          </a:solidFill>
          <a:effectLst>
            <a:outerShdw dist="30001" dir="5400000">
              <a:srgbClr val="000000"/>
            </a:outerShdw>
          </a:effectLst>
          <a:uFillTx/>
          <a:latin typeface="Gill Sans MT"/>
          <a:ea typeface=""/>
          <a:cs typeface=""/>
        </a:defRPr>
      </a:lvl1pPr>
    </p:titleStyle>
    <p:bodyStyle>
      <a:lvl1pPr marL="365760" marR="0" lvl="0" indent="-283464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6076B4"/>
        </a:buClr>
        <a:buSzPct val="80000"/>
        <a:buFont typeface="Wingdings 2"/>
        <a:buChar char=""/>
        <a:tabLst/>
        <a:defRPr lang="sk-SK" sz="3200" b="0" i="0" u="none" strike="noStrike" kern="1200" cap="none" spc="0" baseline="0">
          <a:solidFill>
            <a:srgbClr val="000000"/>
          </a:solidFill>
          <a:uFillTx/>
          <a:latin typeface="Gill Sans MT"/>
          <a:ea typeface=""/>
          <a:cs typeface=""/>
        </a:defRPr>
      </a:lvl1pPr>
      <a:lvl2pPr marL="640080" marR="0" lvl="1" indent="-237744" algn="l" defTabSz="914400" rtl="0" fontAlgn="auto" hangingPunct="1">
        <a:lnSpc>
          <a:spcPct val="100000"/>
        </a:lnSpc>
        <a:spcBef>
          <a:spcPts val="550"/>
        </a:spcBef>
        <a:spcAft>
          <a:spcPts val="0"/>
        </a:spcAft>
        <a:buClr>
          <a:srgbClr val="6076B4"/>
        </a:buClr>
        <a:buSzPct val="100000"/>
        <a:buFont typeface="Verdana"/>
        <a:buChar char="◦"/>
        <a:tabLst/>
        <a:defRPr lang="sk-SK" sz="2800" b="0" i="0" u="none" strike="noStrike" kern="1200" cap="none" spc="0" baseline="0">
          <a:solidFill>
            <a:srgbClr val="000000"/>
          </a:solidFill>
          <a:uFillTx/>
          <a:latin typeface="Gill Sans MT"/>
          <a:ea typeface=""/>
          <a:cs typeface=""/>
        </a:defRPr>
      </a:lvl2pPr>
      <a:lvl3pPr marL="886968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9C5252"/>
        </a:buClr>
        <a:buSzPct val="100000"/>
        <a:buFont typeface="Wingdings 2"/>
        <a:buChar char=""/>
        <a:tabLst/>
        <a:defRPr lang="sk-SK" sz="2400" b="0" i="0" u="none" strike="noStrike" kern="1200" cap="none" spc="0" baseline="0">
          <a:solidFill>
            <a:srgbClr val="000000"/>
          </a:solidFill>
          <a:uFillTx/>
          <a:latin typeface="Gill Sans MT"/>
          <a:ea typeface=""/>
          <a:cs typeface=""/>
        </a:defRPr>
      </a:lvl3pPr>
      <a:lvl4pPr marL="1097280" marR="0" lvl="3" indent="-173736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E68422"/>
        </a:buClr>
        <a:buSzPct val="100000"/>
        <a:buFont typeface="Wingdings 2"/>
        <a:buChar char=""/>
        <a:tabLst/>
        <a:defRPr lang="sk-SK" sz="2000" b="0" i="0" u="none" strike="noStrike" kern="1200" cap="none" spc="0" baseline="0">
          <a:solidFill>
            <a:srgbClr val="000000"/>
          </a:solidFill>
          <a:uFillTx/>
          <a:latin typeface="Gill Sans MT"/>
          <a:ea typeface=""/>
          <a:cs typeface=""/>
        </a:defRPr>
      </a:lvl4pPr>
      <a:lvl5pPr marL="1298448" marR="0" lvl="4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846648"/>
        </a:buClr>
        <a:buSzPct val="100000"/>
        <a:buFont typeface="Wingdings 2"/>
        <a:buChar char=""/>
        <a:tabLst/>
        <a:defRPr lang="sk-SK" sz="2000" b="0" i="0" u="none" strike="noStrike" kern="1200" cap="none" spc="0" baseline="0">
          <a:solidFill>
            <a:srgbClr val="000000"/>
          </a:solidFill>
          <a:uFillTx/>
          <a:latin typeface="Gill Sans MT"/>
          <a:ea typeface="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fTKZPmmT4" TargetMode="External"/><Relationship Id="rId2" Type="http://schemas.openxmlformats.org/officeDocument/2006/relationships/hyperlink" Target="http://www.mvp.cufo.cz/materialy/61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sk-SK">
                <a:latin typeface="Cambria" pitchFamily="18"/>
              </a:rPr>
              <a:t>Piestové spaľovacie motory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259631" y="4653134"/>
            <a:ext cx="7406640" cy="1752603"/>
          </a:xfrm>
        </p:spPr>
        <p:txBody>
          <a:bodyPr/>
          <a:lstStyle/>
          <a:p>
            <a:pPr lvl="0"/>
            <a:r>
              <a:rPr lang="sk-SK">
                <a:latin typeface="Cambria" pitchFamily="18"/>
              </a:rPr>
              <a:t>Mgr. Viera Levočová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1403649" y="260649"/>
            <a:ext cx="7498079" cy="4800600"/>
          </a:xfrm>
        </p:spPr>
        <p:txBody>
          <a:bodyPr/>
          <a:lstStyle/>
          <a:p>
            <a:pPr marL="82296" lvl="0" indent="0" algn="just">
              <a:buNone/>
            </a:pPr>
            <a:r>
              <a:rPr lang="sk-SK" sz="2400">
                <a:latin typeface="Cambria" pitchFamily="18"/>
              </a:rPr>
              <a:t>Palivom je tiež benzín.</a:t>
            </a:r>
          </a:p>
          <a:p>
            <a:pPr marL="82296" lvl="0" indent="0" algn="just">
              <a:buNone/>
            </a:pPr>
            <a:r>
              <a:rPr lang="sk-SK" sz="2400">
                <a:latin typeface="Cambria" pitchFamily="18"/>
              </a:rPr>
              <a:t>V tomto motore sa strieda pracovná doba s nepracovnou. </a:t>
            </a:r>
          </a:p>
          <a:p>
            <a:pPr marL="82296" lvl="0" indent="0" algn="just">
              <a:buNone/>
            </a:pPr>
            <a:r>
              <a:rPr lang="sk-SK" sz="2400">
                <a:latin typeface="Cambria" pitchFamily="18"/>
              </a:rPr>
              <a:t>Počas </a:t>
            </a:r>
            <a:r>
              <a:rPr lang="sk-SK" sz="2400" b="1">
                <a:latin typeface="Cambria" pitchFamily="18"/>
              </a:rPr>
              <a:t>pracovnej</a:t>
            </a:r>
            <a:r>
              <a:rPr lang="sk-SK" sz="2400">
                <a:latin typeface="Cambria" pitchFamily="18"/>
              </a:rPr>
              <a:t> doby sa </a:t>
            </a:r>
            <a:r>
              <a:rPr lang="sk-SK" sz="2400" b="1">
                <a:latin typeface="Cambria" pitchFamily="18"/>
              </a:rPr>
              <a:t>vytláčajú spálené plyny výfukom</a:t>
            </a:r>
            <a:r>
              <a:rPr lang="sk-SK" sz="2400">
                <a:latin typeface="Cambria" pitchFamily="18"/>
              </a:rPr>
              <a:t> von a </a:t>
            </a:r>
            <a:r>
              <a:rPr lang="sk-SK" sz="2400" b="1">
                <a:latin typeface="Cambria" pitchFamily="18"/>
              </a:rPr>
              <a:t>súčasne sa palivová zmes prepúšťa z priestoru pod piestom do priestoru nad piestom</a:t>
            </a:r>
            <a:r>
              <a:rPr lang="sk-SK" sz="2400">
                <a:latin typeface="Cambria" pitchFamily="18"/>
              </a:rPr>
              <a:t>. Konštrukcia tohto motora je jednoduchšia, no je neekologický. Časť paliva (obsahuje aj olej) vychádza výfukom von.</a:t>
            </a:r>
          </a:p>
          <a:p>
            <a:pPr marL="82296" lvl="0" indent="0" algn="just">
              <a:buNone/>
            </a:pPr>
            <a:r>
              <a:rPr lang="sk-SK" sz="2400">
                <a:latin typeface="Cambria" pitchFamily="18"/>
              </a:rPr>
              <a:t>Jeho účinnosť je len 20 %.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7977" y="4581125"/>
            <a:ext cx="2686863" cy="196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76989" y="3861044"/>
            <a:ext cx="2588474" cy="255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39955" y="4778535"/>
            <a:ext cx="2100980" cy="1573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>
                <a:latin typeface="Cambria" pitchFamily="18"/>
              </a:rPr>
              <a:t>Vznetový štvordobý motor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 algn="just">
              <a:buNone/>
            </a:pPr>
            <a:r>
              <a:rPr lang="sk-SK" sz="2800">
                <a:latin typeface="Cambria" pitchFamily="18"/>
              </a:rPr>
              <a:t>Má podobnú konštrukciu ako zážihový štvordobý motor, nepotrebuje však elektrické zapaľovanie zmesi. Do valca sa nasáva vzduch z vonkajšieho priestoru. Vo valci sa prudko stlačí, a tým sa jeho teplota zvýši na 600 °C. Do horúceho vzduchu sa vstrekuje palivo (nafta), ktoré sa vznieti a horí vo valci počas pracovnej doby.</a:t>
            </a:r>
          </a:p>
          <a:p>
            <a:pPr marL="82296" lvl="0" indent="0" algn="just">
              <a:buNone/>
            </a:pPr>
            <a:r>
              <a:rPr lang="sk-SK" sz="2800">
                <a:latin typeface="Cambria" pitchFamily="18"/>
              </a:rPr>
              <a:t>Účinnosť motora je 40 %.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www.mvp.cufo.cz/materialy/61.htm</a:t>
            </a:r>
            <a:endParaRPr lang="sk-SK" dirty="0" smtClean="0"/>
          </a:p>
          <a:p>
            <a:pPr lvl="0"/>
            <a:r>
              <a:rPr lang="sk-SK">
                <a:hlinkClick r:id="rId3"/>
              </a:rPr>
              <a:t>https://www.youtube.com/watch?v=trfTKZPmmT4</a:t>
            </a:r>
            <a:endParaRPr lang="sk-SK"/>
          </a:p>
          <a:p>
            <a:pPr lvl="0"/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>
                <a:latin typeface="Cambria" pitchFamily="18"/>
              </a:rPr>
              <a:t>Motory - 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sk-SK">
                <a:latin typeface="Cambria" pitchFamily="18"/>
              </a:rPr>
              <a:t>Stroje, v ktorých sa energia (tepelná, elektrická atď.) premieňa na pohybovú energiu – na pohyb.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3284982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>
                <a:latin typeface="Cambria" pitchFamily="18"/>
              </a:rPr>
              <a:t>Princíp motorov: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sk-SK">
                <a:latin typeface="Cambria" pitchFamily="18"/>
              </a:rPr>
              <a:t>Zahriatím, plyn zväčší svoj objem a piest sa bude pohybovať (tepelná energia sa premení na pohybovú).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07901" y="3682233"/>
            <a:ext cx="3619496" cy="2066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259631" y="274640"/>
            <a:ext cx="7674056" cy="1143000"/>
          </a:xfrm>
        </p:spPr>
        <p:txBody>
          <a:bodyPr anchorCtr="1"/>
          <a:lstStyle/>
          <a:p>
            <a:pPr lvl="0" algn="ctr"/>
            <a:r>
              <a:rPr lang="sk-SK" sz="4000">
                <a:latin typeface="Cambria" pitchFamily="18"/>
              </a:rPr>
              <a:t>Rozdelenie piestových spaľovacích motorov: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1645920" y="2636910"/>
            <a:ext cx="7246555" cy="2304260"/>
          </a:xfrm>
        </p:spPr>
        <p:txBody>
          <a:bodyPr/>
          <a:lstStyle/>
          <a:p>
            <a:pPr lvl="0"/>
            <a:endParaRPr lang="sk-SK" sz="2800"/>
          </a:p>
          <a:p>
            <a:pPr lvl="0"/>
            <a:r>
              <a:rPr lang="sk-SK" sz="2800" b="1">
                <a:solidFill>
                  <a:srgbClr val="376092"/>
                </a:solidFill>
                <a:latin typeface="Cambria" pitchFamily="18"/>
              </a:rPr>
              <a:t>zážihový</a:t>
            </a:r>
            <a:r>
              <a:rPr lang="sk-SK" sz="2800">
                <a:solidFill>
                  <a:srgbClr val="376092"/>
                </a:solidFill>
                <a:latin typeface="Cambria" pitchFamily="18"/>
              </a:rPr>
              <a:t> </a:t>
            </a:r>
            <a:r>
              <a:rPr lang="sk-SK" sz="2800">
                <a:latin typeface="Cambria" pitchFamily="18"/>
              </a:rPr>
              <a:t>štvordobý alebo štvortaktný motor (benzín)</a:t>
            </a:r>
          </a:p>
          <a:p>
            <a:pPr lvl="0"/>
            <a:r>
              <a:rPr lang="sk-SK" sz="2800" b="1">
                <a:solidFill>
                  <a:srgbClr val="376092"/>
                </a:solidFill>
                <a:latin typeface="Cambria" pitchFamily="18"/>
              </a:rPr>
              <a:t>zážihový</a:t>
            </a:r>
            <a:r>
              <a:rPr lang="sk-SK" sz="2800">
                <a:solidFill>
                  <a:srgbClr val="376092"/>
                </a:solidFill>
                <a:latin typeface="Cambria" pitchFamily="18"/>
              </a:rPr>
              <a:t> </a:t>
            </a:r>
            <a:r>
              <a:rPr lang="sk-SK" sz="2800">
                <a:latin typeface="Cambria" pitchFamily="18"/>
              </a:rPr>
              <a:t>dvojdobý alebo dvojtaktný motor (benzín)</a:t>
            </a:r>
          </a:p>
          <a:p>
            <a:pPr lvl="0"/>
            <a:r>
              <a:rPr lang="sk-SK" sz="2800" b="1">
                <a:solidFill>
                  <a:srgbClr val="4F6228"/>
                </a:solidFill>
                <a:latin typeface="Cambria" pitchFamily="18"/>
              </a:rPr>
              <a:t>vznetový</a:t>
            </a:r>
            <a:r>
              <a:rPr lang="sk-SK" sz="2800">
                <a:latin typeface="Cambria" pitchFamily="18"/>
              </a:rPr>
              <a:t> štvordobý motor </a:t>
            </a:r>
            <a:r>
              <a:rPr lang="sk-SK" sz="2800" b="1">
                <a:solidFill>
                  <a:srgbClr val="4F6228"/>
                </a:solidFill>
                <a:latin typeface="Cambria" pitchFamily="18"/>
              </a:rPr>
              <a:t>diesel (nafta)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>
                <a:latin typeface="Cambria" pitchFamily="18"/>
              </a:rPr>
              <a:t>Základné časti</a:t>
            </a:r>
            <a:r>
              <a:rPr lang="sk-SK"/>
              <a:t>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60233" y="404667"/>
            <a:ext cx="2220839" cy="2309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Zástupný symbol obsah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799991">
            <a:off x="2843802" y="1196757"/>
            <a:ext cx="2880323" cy="527131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043604" y="274640"/>
            <a:ext cx="7992889" cy="1426171"/>
          </a:xfrm>
        </p:spPr>
        <p:txBody>
          <a:bodyPr anchorCtr="1"/>
          <a:lstStyle/>
          <a:p>
            <a:pPr lvl="0" algn="ctr"/>
            <a:r>
              <a:rPr lang="sk-SK" sz="4000">
                <a:latin typeface="Cambria" pitchFamily="18"/>
              </a:rPr>
              <a:t>Zážihový štvordobý alebo štvortaktný motor</a:t>
            </a:r>
            <a:r>
              <a:rPr lang="sk-SK" sz="4000"/>
              <a:t/>
            </a:r>
            <a:br>
              <a:rPr lang="sk-SK" sz="4000"/>
            </a:br>
            <a:endParaRPr lang="sk-SK" sz="3900"/>
          </a:p>
        </p:txBody>
      </p:sp>
      <p:pic>
        <p:nvPicPr>
          <p:cNvPr id="3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1" y="1988838"/>
            <a:ext cx="7467411" cy="367240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1435608" y="260649"/>
            <a:ext cx="7498079" cy="5987756"/>
          </a:xfrm>
        </p:spPr>
        <p:txBody>
          <a:bodyPr/>
          <a:lstStyle/>
          <a:p>
            <a:pPr marL="82296" lvl="0" indent="0" algn="just">
              <a:buNone/>
            </a:pPr>
            <a:r>
              <a:rPr lang="sk-SK" sz="2800">
                <a:latin typeface="Cambria" pitchFamily="18"/>
              </a:rPr>
              <a:t>V tomto motore je palivom </a:t>
            </a:r>
            <a:r>
              <a:rPr lang="sk-SK" sz="2800" b="1">
                <a:latin typeface="Cambria" pitchFamily="18"/>
              </a:rPr>
              <a:t>zmes benzínu  </a:t>
            </a:r>
            <a:r>
              <a:rPr lang="sk-SK" sz="2800">
                <a:latin typeface="Cambria" pitchFamily="18"/>
              </a:rPr>
              <a:t>(rozptýleného na nepatrné kvapky) a </a:t>
            </a:r>
            <a:r>
              <a:rPr lang="sk-SK" sz="2800" b="1">
                <a:latin typeface="Cambria" pitchFamily="18"/>
              </a:rPr>
              <a:t>vzduchu</a:t>
            </a:r>
            <a:r>
              <a:rPr lang="sk-SK" sz="2800">
                <a:latin typeface="Cambria" pitchFamily="18"/>
              </a:rPr>
              <a:t>. </a:t>
            </a:r>
          </a:p>
          <a:p>
            <a:pPr marL="82296" lvl="0" indent="0" algn="just">
              <a:buNone/>
            </a:pPr>
            <a:endParaRPr lang="sk-SK" sz="2800">
              <a:latin typeface="Cambria" pitchFamily="18"/>
            </a:endParaRPr>
          </a:p>
          <a:p>
            <a:pPr marL="82296" lvl="0" indent="0" algn="just">
              <a:buNone/>
            </a:pPr>
            <a:r>
              <a:rPr lang="sk-SK" sz="2800">
                <a:latin typeface="Cambria" pitchFamily="18"/>
              </a:rPr>
              <a:t>Premena plynu na pohybovú energiu nastáva len v </a:t>
            </a:r>
            <a:r>
              <a:rPr lang="sk-SK" sz="2800" b="1">
                <a:latin typeface="Cambria" pitchFamily="18"/>
              </a:rPr>
              <a:t>tretej dobe</a:t>
            </a:r>
            <a:r>
              <a:rPr lang="sk-SK" sz="2800">
                <a:latin typeface="Cambria" pitchFamily="18"/>
              </a:rPr>
              <a:t>. Táto doba sa nazýva </a:t>
            </a:r>
            <a:r>
              <a:rPr lang="sk-SK" sz="2800" b="1">
                <a:latin typeface="Cambria" pitchFamily="18"/>
              </a:rPr>
              <a:t>pracovná</a:t>
            </a:r>
            <a:r>
              <a:rPr lang="sk-SK" sz="2800">
                <a:latin typeface="Cambria" pitchFamily="18"/>
              </a:rPr>
              <a:t>. </a:t>
            </a:r>
            <a:r>
              <a:rPr lang="sk-SK" sz="2800" b="1">
                <a:latin typeface="Cambria" pitchFamily="18"/>
              </a:rPr>
              <a:t>Posuvný</a:t>
            </a:r>
            <a:r>
              <a:rPr lang="sk-SK" sz="2800">
                <a:latin typeface="Cambria" pitchFamily="18"/>
              </a:rPr>
              <a:t> pohyb piesta sa mení na </a:t>
            </a:r>
            <a:r>
              <a:rPr lang="sk-SK" sz="2800" b="1">
                <a:latin typeface="Cambria" pitchFamily="18"/>
              </a:rPr>
              <a:t>otáčavý</a:t>
            </a:r>
            <a:r>
              <a:rPr lang="sk-SK" sz="2800">
                <a:latin typeface="Cambria" pitchFamily="18"/>
              </a:rPr>
              <a:t> kľukového hriadeľa.</a:t>
            </a:r>
          </a:p>
          <a:p>
            <a:pPr marL="82296" lvl="0" indent="0" algn="just">
              <a:buNone/>
            </a:pPr>
            <a:endParaRPr lang="sk-SK" sz="2800">
              <a:latin typeface="Cambria" pitchFamily="18"/>
            </a:endParaRPr>
          </a:p>
          <a:p>
            <a:pPr marL="82296" lvl="0" indent="0" algn="just">
              <a:buNone/>
            </a:pPr>
            <a:r>
              <a:rPr lang="sk-SK" sz="2800">
                <a:latin typeface="Cambria" pitchFamily="18"/>
              </a:rPr>
              <a:t>Pri horení plynu sa </a:t>
            </a:r>
            <a:r>
              <a:rPr lang="sk-SK" sz="2800" b="1">
                <a:latin typeface="Cambria" pitchFamily="18"/>
              </a:rPr>
              <a:t>len časť </a:t>
            </a:r>
            <a:r>
              <a:rPr lang="sk-SK" sz="2800">
                <a:latin typeface="Cambria" pitchFamily="18"/>
              </a:rPr>
              <a:t>tepla Q premení na pohyb. Zvyšok sa nevyužije, ide do okolia. </a:t>
            </a:r>
          </a:p>
          <a:p>
            <a:pPr marL="82296" lvl="0" indent="0" algn="just">
              <a:buNone/>
            </a:pPr>
            <a:endParaRPr lang="sk-SK" sz="2800">
              <a:latin typeface="Cambria" pitchFamily="18"/>
            </a:endParaRPr>
          </a:p>
          <a:p>
            <a:pPr marL="82296" lvl="0" indent="0" algn="just">
              <a:buNone/>
            </a:pPr>
            <a:r>
              <a:rPr lang="sk-SK" sz="2800" b="1">
                <a:latin typeface="Cambria" pitchFamily="18"/>
              </a:rPr>
              <a:t>Využije sa len 30 %.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139991" y="404667"/>
            <a:ext cx="7992889" cy="1143000"/>
          </a:xfrm>
        </p:spPr>
        <p:txBody>
          <a:bodyPr anchorCtr="1"/>
          <a:lstStyle/>
          <a:p>
            <a:pPr lvl="0" algn="ctr"/>
            <a:r>
              <a:rPr lang="sk-SK" sz="4000">
                <a:latin typeface="Cambria" pitchFamily="18"/>
              </a:rPr>
              <a:t>Zážihový dvojdobý alebo dvojtaktný motor</a:t>
            </a:r>
            <a:br>
              <a:rPr lang="sk-SK" sz="4000">
                <a:latin typeface="Cambria" pitchFamily="18"/>
              </a:rPr>
            </a:br>
            <a:endParaRPr lang="sk-SK" sz="3900">
              <a:latin typeface="Cambria" pitchFamily="18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604" y="1772820"/>
            <a:ext cx="7940759" cy="4464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7622" y="1057375"/>
            <a:ext cx="7503045" cy="421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novr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260</TotalTime>
  <Words>300</Words>
  <Application>Microsoft Office PowerPoint</Application>
  <PresentationFormat>Prezentácia na obrazovke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Slnovrat</vt:lpstr>
      <vt:lpstr>Piestové spaľovacie motory</vt:lpstr>
      <vt:lpstr>Motory - </vt:lpstr>
      <vt:lpstr>Princíp motorov:</vt:lpstr>
      <vt:lpstr>Rozdelenie piestových spaľovacích motorov:</vt:lpstr>
      <vt:lpstr>Základné časti:</vt:lpstr>
      <vt:lpstr>Zážihový štvordobý alebo štvortaktný motor </vt:lpstr>
      <vt:lpstr>Prezentácia programu PowerPoint</vt:lpstr>
      <vt:lpstr>Zážihový dvojdobý alebo dvojtaktný motor </vt:lpstr>
      <vt:lpstr>Prezentácia programu PowerPoint</vt:lpstr>
      <vt:lpstr>Prezentácia programu PowerPoint</vt:lpstr>
      <vt:lpstr>Vznetový štvordobý motor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Spaľovacie motory</dc:title>
  <dc:creator>Ucitel</dc:creator>
  <cp:lastModifiedBy>User</cp:lastModifiedBy>
  <cp:revision>9</cp:revision>
  <dcterms:created xsi:type="dcterms:W3CDTF">2014-03-09T14:34:53Z</dcterms:created>
  <dcterms:modified xsi:type="dcterms:W3CDTF">2020-03-20T19:24:43Z</dcterms:modified>
</cp:coreProperties>
</file>