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0825" cy="1371441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layfair Display" panose="020B0604020202020204" charset="-18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Playfair Display Regular" panose="020B0604020202020204" charset="-18"/>
      <p:bold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CloiZ/o0jzJ5uFgyNRXH0JpHX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7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564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2585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825a18fdc_2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d825a18fdc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865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81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081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6260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166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8516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102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Vybudovanie ekoučebne s využitím prírodných a technických prvkov. Tvorba miniarboréta. Tvorba informačných panelov.</a:t>
            </a:r>
            <a:r>
              <a:rPr lang="en-GB" sz="1100">
                <a:solidFill>
                  <a:srgbClr val="20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402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2130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929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03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- light background">
  <p:cSld name="Title- light background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ctrTitle"/>
          </p:nvPr>
        </p:nvSpPr>
        <p:spPr>
          <a:xfrm>
            <a:off x="1260157" y="6382328"/>
            <a:ext cx="1833251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Font typeface="Arial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body" idx="1"/>
          </p:nvPr>
        </p:nvSpPr>
        <p:spPr>
          <a:xfrm>
            <a:off x="1260157" y="12153389"/>
            <a:ext cx="422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2"/>
          </p:nvPr>
        </p:nvSpPr>
        <p:spPr>
          <a:xfrm>
            <a:off x="1260157" y="12707725"/>
            <a:ext cx="422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3"/>
          </p:nvPr>
        </p:nvSpPr>
        <p:spPr>
          <a:xfrm>
            <a:off x="10200074" y="12146546"/>
            <a:ext cx="6767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4"/>
          </p:nvPr>
        </p:nvSpPr>
        <p:spPr>
          <a:xfrm>
            <a:off x="10200075" y="12705989"/>
            <a:ext cx="6767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24380825" cy="241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diagram">
  <p:cSld name="Text and diagra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8"/>
          <p:cNvSpPr>
            <a:spLocks noGrp="1"/>
          </p:cNvSpPr>
          <p:nvPr>
            <p:ph type="chart" idx="2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body" idx="1"/>
          </p:nvPr>
        </p:nvSpPr>
        <p:spPr>
          <a:xfrm>
            <a:off x="1260386" y="1629141"/>
            <a:ext cx="4010673" cy="1065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body" idx="3"/>
          </p:nvPr>
        </p:nvSpPr>
        <p:spPr>
          <a:xfrm>
            <a:off x="1259560" y="1168400"/>
            <a:ext cx="40106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able">
  <p:cSld name="Text and tab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9"/>
          <p:cNvSpPr>
            <a:spLocks noGrp="1"/>
          </p:cNvSpPr>
          <p:nvPr>
            <p:ph type="tbl" idx="2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1"/>
          </p:nvPr>
        </p:nvSpPr>
        <p:spPr>
          <a:xfrm>
            <a:off x="1260386" y="1629141"/>
            <a:ext cx="4010673" cy="1065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3"/>
          </p:nvPr>
        </p:nvSpPr>
        <p:spPr>
          <a:xfrm>
            <a:off x="1259560" y="1168400"/>
            <a:ext cx="40106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able red">
  <p:cSld name="Text and table red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0"/>
          <p:cNvSpPr>
            <a:spLocks noGrp="1"/>
          </p:cNvSpPr>
          <p:nvPr>
            <p:ph type="tbl" idx="2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>
            <a:off x="1260386" y="1629141"/>
            <a:ext cx="4010673" cy="1065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body" idx="3"/>
          </p:nvPr>
        </p:nvSpPr>
        <p:spPr>
          <a:xfrm>
            <a:off x="1259560" y="1168400"/>
            <a:ext cx="40106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text red">
  <p:cSld name="Large text red">
    <p:bg>
      <p:bgPr>
        <a:solidFill>
          <a:schemeClr val="accen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 txBox="1">
            <a:spLocks noGrp="1"/>
          </p:cNvSpPr>
          <p:nvPr>
            <p:ph type="title"/>
          </p:nvPr>
        </p:nvSpPr>
        <p:spPr>
          <a:xfrm>
            <a:off x="1260157" y="5633541"/>
            <a:ext cx="2102846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/>
          <p:nvPr/>
        </p:nvSpPr>
        <p:spPr>
          <a:xfrm>
            <a:off x="1906588" y="12903932"/>
            <a:ext cx="155575" cy="161925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1"/>
          <p:cNvSpPr/>
          <p:nvPr/>
        </p:nvSpPr>
        <p:spPr>
          <a:xfrm>
            <a:off x="1433513" y="12903932"/>
            <a:ext cx="158750" cy="161925"/>
          </a:xfrm>
          <a:custGeom>
            <a:avLst/>
            <a:gdLst/>
            <a:ahLst/>
            <a:cxnLst/>
            <a:rect l="l" t="t" r="r" b="b"/>
            <a:pathLst>
              <a:path w="100" h="102" extrusionOk="0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1277938" y="12903932"/>
            <a:ext cx="155575" cy="319088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1"/>
          <p:cNvSpPr/>
          <p:nvPr/>
        </p:nvSpPr>
        <p:spPr>
          <a:xfrm>
            <a:off x="1592263" y="12746770"/>
            <a:ext cx="155575" cy="476250"/>
          </a:xfrm>
          <a:custGeom>
            <a:avLst/>
            <a:gdLst/>
            <a:ahLst/>
            <a:cxnLst/>
            <a:rect l="l" t="t" r="r" b="b"/>
            <a:pathLst>
              <a:path w="98" h="300" extrusionOk="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1"/>
          <p:cNvSpPr/>
          <p:nvPr/>
        </p:nvSpPr>
        <p:spPr>
          <a:xfrm>
            <a:off x="2609850" y="12903932"/>
            <a:ext cx="155575" cy="161925"/>
          </a:xfrm>
          <a:custGeom>
            <a:avLst/>
            <a:gdLst/>
            <a:ahLst/>
            <a:cxnLst/>
            <a:rect l="l" t="t" r="r" b="b"/>
            <a:pathLst>
              <a:path w="98" h="102" extrusionOk="0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1"/>
          <p:cNvSpPr/>
          <p:nvPr/>
        </p:nvSpPr>
        <p:spPr>
          <a:xfrm>
            <a:off x="2455863" y="12903932"/>
            <a:ext cx="153988" cy="319088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1"/>
          <p:cNvSpPr/>
          <p:nvPr/>
        </p:nvSpPr>
        <p:spPr>
          <a:xfrm>
            <a:off x="2765425" y="12746770"/>
            <a:ext cx="158750" cy="476250"/>
          </a:xfrm>
          <a:custGeom>
            <a:avLst/>
            <a:gdLst/>
            <a:ahLst/>
            <a:cxnLst/>
            <a:rect l="l" t="t" r="r" b="b"/>
            <a:pathLst>
              <a:path w="100" h="300" extrusionOk="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1"/>
          <p:cNvSpPr/>
          <p:nvPr/>
        </p:nvSpPr>
        <p:spPr>
          <a:xfrm>
            <a:off x="1747838" y="12589607"/>
            <a:ext cx="158750" cy="476250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2062163" y="13065857"/>
            <a:ext cx="393700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2924175" y="13065857"/>
            <a:ext cx="21443951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6350" y="13065857"/>
            <a:ext cx="1271588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text green">
  <p:cSld name="Large text green">
    <p:bg>
      <p:bgPr>
        <a:solidFill>
          <a:schemeClr val="accent3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2"/>
          <p:cNvSpPr txBox="1">
            <a:spLocks noGrp="1"/>
          </p:cNvSpPr>
          <p:nvPr>
            <p:ph type="title"/>
          </p:nvPr>
        </p:nvSpPr>
        <p:spPr>
          <a:xfrm>
            <a:off x="1260157" y="5633541"/>
            <a:ext cx="2102846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2"/>
          <p:cNvSpPr/>
          <p:nvPr/>
        </p:nvSpPr>
        <p:spPr>
          <a:xfrm>
            <a:off x="1906588" y="12903932"/>
            <a:ext cx="155575" cy="161925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/>
          <p:nvPr/>
        </p:nvSpPr>
        <p:spPr>
          <a:xfrm>
            <a:off x="1433513" y="12903932"/>
            <a:ext cx="158750" cy="161925"/>
          </a:xfrm>
          <a:custGeom>
            <a:avLst/>
            <a:gdLst/>
            <a:ahLst/>
            <a:cxnLst/>
            <a:rect l="l" t="t" r="r" b="b"/>
            <a:pathLst>
              <a:path w="100" h="102" extrusionOk="0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2"/>
          <p:cNvSpPr/>
          <p:nvPr/>
        </p:nvSpPr>
        <p:spPr>
          <a:xfrm>
            <a:off x="1277938" y="12903932"/>
            <a:ext cx="155575" cy="319088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/>
          <p:nvPr/>
        </p:nvSpPr>
        <p:spPr>
          <a:xfrm>
            <a:off x="1592263" y="12746770"/>
            <a:ext cx="155575" cy="476250"/>
          </a:xfrm>
          <a:custGeom>
            <a:avLst/>
            <a:gdLst/>
            <a:ahLst/>
            <a:cxnLst/>
            <a:rect l="l" t="t" r="r" b="b"/>
            <a:pathLst>
              <a:path w="98" h="300" extrusionOk="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2"/>
          <p:cNvSpPr/>
          <p:nvPr/>
        </p:nvSpPr>
        <p:spPr>
          <a:xfrm>
            <a:off x="2609850" y="12903932"/>
            <a:ext cx="155575" cy="161925"/>
          </a:xfrm>
          <a:custGeom>
            <a:avLst/>
            <a:gdLst/>
            <a:ahLst/>
            <a:cxnLst/>
            <a:rect l="l" t="t" r="r" b="b"/>
            <a:pathLst>
              <a:path w="98" h="102" extrusionOk="0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2"/>
          <p:cNvSpPr/>
          <p:nvPr/>
        </p:nvSpPr>
        <p:spPr>
          <a:xfrm>
            <a:off x="2455863" y="12903932"/>
            <a:ext cx="153988" cy="319088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2"/>
          <p:cNvSpPr/>
          <p:nvPr/>
        </p:nvSpPr>
        <p:spPr>
          <a:xfrm>
            <a:off x="2765425" y="12746770"/>
            <a:ext cx="158750" cy="476250"/>
          </a:xfrm>
          <a:custGeom>
            <a:avLst/>
            <a:gdLst/>
            <a:ahLst/>
            <a:cxnLst/>
            <a:rect l="l" t="t" r="r" b="b"/>
            <a:pathLst>
              <a:path w="100" h="300" extrusionOk="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2"/>
          <p:cNvSpPr/>
          <p:nvPr/>
        </p:nvSpPr>
        <p:spPr>
          <a:xfrm>
            <a:off x="1747838" y="12589607"/>
            <a:ext cx="158750" cy="476250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" name="Google Shape;115;p32"/>
          <p:cNvCxnSpPr/>
          <p:nvPr/>
        </p:nvCxnSpPr>
        <p:spPr>
          <a:xfrm>
            <a:off x="2062163" y="13065857"/>
            <a:ext cx="393700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32"/>
          <p:cNvCxnSpPr/>
          <p:nvPr/>
        </p:nvCxnSpPr>
        <p:spPr>
          <a:xfrm>
            <a:off x="2924175" y="13065857"/>
            <a:ext cx="21443951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32"/>
          <p:cNvCxnSpPr/>
          <p:nvPr/>
        </p:nvCxnSpPr>
        <p:spPr>
          <a:xfrm>
            <a:off x="6350" y="13065857"/>
            <a:ext cx="1271588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text blue">
  <p:cSld name="Large text blue">
    <p:bg>
      <p:bgPr>
        <a:solidFill>
          <a:schemeClr val="accen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3"/>
          <p:cNvSpPr txBox="1">
            <a:spLocks noGrp="1"/>
          </p:cNvSpPr>
          <p:nvPr>
            <p:ph type="title"/>
          </p:nvPr>
        </p:nvSpPr>
        <p:spPr>
          <a:xfrm>
            <a:off x="1260157" y="5633541"/>
            <a:ext cx="2102846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3"/>
          <p:cNvSpPr/>
          <p:nvPr/>
        </p:nvSpPr>
        <p:spPr>
          <a:xfrm>
            <a:off x="1906588" y="12903932"/>
            <a:ext cx="155575" cy="161925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3"/>
          <p:cNvSpPr/>
          <p:nvPr/>
        </p:nvSpPr>
        <p:spPr>
          <a:xfrm>
            <a:off x="1433513" y="12903932"/>
            <a:ext cx="158750" cy="161925"/>
          </a:xfrm>
          <a:custGeom>
            <a:avLst/>
            <a:gdLst/>
            <a:ahLst/>
            <a:cxnLst/>
            <a:rect l="l" t="t" r="r" b="b"/>
            <a:pathLst>
              <a:path w="100" h="102" extrusionOk="0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3"/>
          <p:cNvSpPr/>
          <p:nvPr/>
        </p:nvSpPr>
        <p:spPr>
          <a:xfrm>
            <a:off x="1277938" y="12903932"/>
            <a:ext cx="155575" cy="319088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/>
          <p:nvPr/>
        </p:nvSpPr>
        <p:spPr>
          <a:xfrm>
            <a:off x="1592263" y="12746770"/>
            <a:ext cx="155575" cy="476250"/>
          </a:xfrm>
          <a:custGeom>
            <a:avLst/>
            <a:gdLst/>
            <a:ahLst/>
            <a:cxnLst/>
            <a:rect l="l" t="t" r="r" b="b"/>
            <a:pathLst>
              <a:path w="98" h="300" extrusionOk="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3"/>
          <p:cNvSpPr/>
          <p:nvPr/>
        </p:nvSpPr>
        <p:spPr>
          <a:xfrm>
            <a:off x="2609850" y="12903932"/>
            <a:ext cx="155575" cy="161925"/>
          </a:xfrm>
          <a:custGeom>
            <a:avLst/>
            <a:gdLst/>
            <a:ahLst/>
            <a:cxnLst/>
            <a:rect l="l" t="t" r="r" b="b"/>
            <a:pathLst>
              <a:path w="98" h="102" extrusionOk="0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3"/>
          <p:cNvSpPr/>
          <p:nvPr/>
        </p:nvSpPr>
        <p:spPr>
          <a:xfrm>
            <a:off x="2455863" y="12903932"/>
            <a:ext cx="153988" cy="319088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3"/>
          <p:cNvSpPr/>
          <p:nvPr/>
        </p:nvSpPr>
        <p:spPr>
          <a:xfrm>
            <a:off x="2765425" y="12746770"/>
            <a:ext cx="158750" cy="476250"/>
          </a:xfrm>
          <a:custGeom>
            <a:avLst/>
            <a:gdLst/>
            <a:ahLst/>
            <a:cxnLst/>
            <a:rect l="l" t="t" r="r" b="b"/>
            <a:pathLst>
              <a:path w="100" h="300" extrusionOk="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3"/>
          <p:cNvSpPr/>
          <p:nvPr/>
        </p:nvSpPr>
        <p:spPr>
          <a:xfrm>
            <a:off x="1747838" y="12589607"/>
            <a:ext cx="158750" cy="476250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Google Shape;128;p33"/>
          <p:cNvCxnSpPr/>
          <p:nvPr/>
        </p:nvCxnSpPr>
        <p:spPr>
          <a:xfrm>
            <a:off x="2062163" y="13065857"/>
            <a:ext cx="393700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33"/>
          <p:cNvCxnSpPr/>
          <p:nvPr/>
        </p:nvCxnSpPr>
        <p:spPr>
          <a:xfrm>
            <a:off x="2924175" y="13065857"/>
            <a:ext cx="21443951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33"/>
          <p:cNvCxnSpPr/>
          <p:nvPr/>
        </p:nvCxnSpPr>
        <p:spPr>
          <a:xfrm>
            <a:off x="6350" y="13065857"/>
            <a:ext cx="1271588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side">
  <p:cSld name="Backs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ctrTitle"/>
          </p:nvPr>
        </p:nvSpPr>
        <p:spPr>
          <a:xfrm>
            <a:off x="1260157" y="3543261"/>
            <a:ext cx="1833251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3" name="Google Shape;13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24380825" cy="25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4"/>
          <p:cNvSpPr txBox="1">
            <a:spLocks noGrp="1"/>
          </p:cNvSpPr>
          <p:nvPr>
            <p:ph type="body" idx="1"/>
          </p:nvPr>
        </p:nvSpPr>
        <p:spPr>
          <a:xfrm>
            <a:off x="1260474" y="5161524"/>
            <a:ext cx="18332193" cy="215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hoto red">
  <p:cSld name="Title and photo red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/>
          <p:nvPr/>
        </p:nvSpPr>
        <p:spPr>
          <a:xfrm>
            <a:off x="5742718" y="-1"/>
            <a:ext cx="18638107" cy="137144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5"/>
          <p:cNvSpPr>
            <a:spLocks noGrp="1"/>
          </p:cNvSpPr>
          <p:nvPr>
            <p:ph type="pic" idx="2"/>
          </p:nvPr>
        </p:nvSpPr>
        <p:spPr>
          <a:xfrm>
            <a:off x="5742717" y="-1"/>
            <a:ext cx="18638107" cy="1371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1"/>
          </p:nvPr>
        </p:nvSpPr>
        <p:spPr>
          <a:xfrm>
            <a:off x="1260386" y="1629141"/>
            <a:ext cx="4010673" cy="1065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body" idx="3"/>
          </p:nvPr>
        </p:nvSpPr>
        <p:spPr>
          <a:xfrm>
            <a:off x="1259560" y="1168400"/>
            <a:ext cx="40106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1260386" y="1097394"/>
            <a:ext cx="2186170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with photo background">
  <p:cSld name="Title with photo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ctrTitle"/>
          </p:nvPr>
        </p:nvSpPr>
        <p:spPr>
          <a:xfrm>
            <a:off x="1260157" y="6382328"/>
            <a:ext cx="1833251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dt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1260157" y="12153389"/>
            <a:ext cx="422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2"/>
          </p:nvPr>
        </p:nvSpPr>
        <p:spPr>
          <a:xfrm>
            <a:off x="1260157" y="12707725"/>
            <a:ext cx="422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3"/>
          </p:nvPr>
        </p:nvSpPr>
        <p:spPr>
          <a:xfrm>
            <a:off x="10200074" y="12146546"/>
            <a:ext cx="6767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4"/>
          </p:nvPr>
        </p:nvSpPr>
        <p:spPr>
          <a:xfrm>
            <a:off x="10200075" y="12705989"/>
            <a:ext cx="6767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" name="Google Shape;3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24380825" cy="2523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title"/>
          </p:nvPr>
        </p:nvSpPr>
        <p:spPr>
          <a:xfrm>
            <a:off x="1260386" y="1097394"/>
            <a:ext cx="2186170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1"/>
          </p:nvPr>
        </p:nvSpPr>
        <p:spPr>
          <a:xfrm>
            <a:off x="1260386" y="3091543"/>
            <a:ext cx="21861704" cy="918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2"/>
          </p:nvPr>
        </p:nvSpPr>
        <p:spPr>
          <a:xfrm>
            <a:off x="1259560" y="2630802"/>
            <a:ext cx="218617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ed">
  <p:cSld name="Title and text re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 txBox="1">
            <a:spLocks noGrp="1"/>
          </p:cNvSpPr>
          <p:nvPr>
            <p:ph type="title"/>
          </p:nvPr>
        </p:nvSpPr>
        <p:spPr>
          <a:xfrm>
            <a:off x="1260386" y="1097394"/>
            <a:ext cx="2186170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Arial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1"/>
          </p:nvPr>
        </p:nvSpPr>
        <p:spPr>
          <a:xfrm>
            <a:off x="1260386" y="3091543"/>
            <a:ext cx="21861704" cy="918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2"/>
          </p:nvPr>
        </p:nvSpPr>
        <p:spPr>
          <a:xfrm>
            <a:off x="1259560" y="2630802"/>
            <a:ext cx="218617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photo">
  <p:cSld name="Title, text and phot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3"/>
          <p:cNvSpPr/>
          <p:nvPr/>
        </p:nvSpPr>
        <p:spPr>
          <a:xfrm>
            <a:off x="14689838" y="-1"/>
            <a:ext cx="9690988" cy="137144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3"/>
          <p:cNvSpPr>
            <a:spLocks noGrp="1"/>
          </p:cNvSpPr>
          <p:nvPr>
            <p:ph type="pic" idx="2"/>
          </p:nvPr>
        </p:nvSpPr>
        <p:spPr>
          <a:xfrm>
            <a:off x="14689838" y="-1"/>
            <a:ext cx="9690988" cy="1371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1260387" y="1097394"/>
            <a:ext cx="1227730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0"/>
              <a:buFont typeface="Arial"/>
              <a:buNone/>
              <a:defRPr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1"/>
          </p:nvPr>
        </p:nvSpPr>
        <p:spPr>
          <a:xfrm>
            <a:off x="1260387" y="3091543"/>
            <a:ext cx="12277306" cy="918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3"/>
          </p:nvPr>
        </p:nvSpPr>
        <p:spPr>
          <a:xfrm>
            <a:off x="1259560" y="2630802"/>
            <a:ext cx="122773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2060"/>
              </a:buClr>
              <a:buSzPts val="3000"/>
              <a:buNone/>
              <a:defRPr b="1">
                <a:solidFill>
                  <a:srgbClr val="00206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photo red">
  <p:cSld name="Title, text and photo re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/>
          <p:nvPr/>
        </p:nvSpPr>
        <p:spPr>
          <a:xfrm>
            <a:off x="14689838" y="-1"/>
            <a:ext cx="9690988" cy="137144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4"/>
          <p:cNvSpPr>
            <a:spLocks noGrp="1"/>
          </p:cNvSpPr>
          <p:nvPr>
            <p:ph type="pic" idx="2"/>
          </p:nvPr>
        </p:nvSpPr>
        <p:spPr>
          <a:xfrm>
            <a:off x="14689838" y="-1"/>
            <a:ext cx="9690988" cy="1371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title"/>
          </p:nvPr>
        </p:nvSpPr>
        <p:spPr>
          <a:xfrm>
            <a:off x="1260387" y="1097394"/>
            <a:ext cx="1227730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Arial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1"/>
          </p:nvPr>
        </p:nvSpPr>
        <p:spPr>
          <a:xfrm>
            <a:off x="1260387" y="3091543"/>
            <a:ext cx="12277306" cy="918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3"/>
          </p:nvPr>
        </p:nvSpPr>
        <p:spPr>
          <a:xfrm>
            <a:off x="1259560" y="2630802"/>
            <a:ext cx="122773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photo">
  <p:cSld name="Text and phot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/>
          <p:nvPr/>
        </p:nvSpPr>
        <p:spPr>
          <a:xfrm>
            <a:off x="5742718" y="-1"/>
            <a:ext cx="18638107" cy="137144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>
            <a:spLocks noGrp="1"/>
          </p:cNvSpPr>
          <p:nvPr>
            <p:ph type="pic" idx="2"/>
          </p:nvPr>
        </p:nvSpPr>
        <p:spPr>
          <a:xfrm>
            <a:off x="5742717" y="-1"/>
            <a:ext cx="18638107" cy="1371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body" idx="1"/>
          </p:nvPr>
        </p:nvSpPr>
        <p:spPr>
          <a:xfrm>
            <a:off x="1260386" y="1629141"/>
            <a:ext cx="4010673" cy="1065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body" idx="3"/>
          </p:nvPr>
        </p:nvSpPr>
        <p:spPr>
          <a:xfrm>
            <a:off x="1259560" y="1168400"/>
            <a:ext cx="40106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diagram red">
  <p:cSld name="Text and diagram red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6"/>
          <p:cNvSpPr>
            <a:spLocks noGrp="1"/>
          </p:cNvSpPr>
          <p:nvPr>
            <p:ph type="chart" idx="2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body" idx="1"/>
          </p:nvPr>
        </p:nvSpPr>
        <p:spPr>
          <a:xfrm>
            <a:off x="1260386" y="1629141"/>
            <a:ext cx="4010673" cy="10650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3"/>
          </p:nvPr>
        </p:nvSpPr>
        <p:spPr>
          <a:xfrm>
            <a:off x="1259560" y="1168400"/>
            <a:ext cx="40106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photo">
  <p:cSld name="Large phot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/>
          <p:nvPr/>
        </p:nvSpPr>
        <p:spPr>
          <a:xfrm>
            <a:off x="1906588" y="12903932"/>
            <a:ext cx="155575" cy="161925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7"/>
          <p:cNvSpPr/>
          <p:nvPr/>
        </p:nvSpPr>
        <p:spPr>
          <a:xfrm>
            <a:off x="1433513" y="12903932"/>
            <a:ext cx="158750" cy="161925"/>
          </a:xfrm>
          <a:custGeom>
            <a:avLst/>
            <a:gdLst/>
            <a:ahLst/>
            <a:cxnLst/>
            <a:rect l="l" t="t" r="r" b="b"/>
            <a:pathLst>
              <a:path w="100" h="102" extrusionOk="0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7"/>
          <p:cNvSpPr/>
          <p:nvPr/>
        </p:nvSpPr>
        <p:spPr>
          <a:xfrm>
            <a:off x="1277938" y="12903932"/>
            <a:ext cx="155575" cy="319088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7"/>
          <p:cNvSpPr/>
          <p:nvPr/>
        </p:nvSpPr>
        <p:spPr>
          <a:xfrm>
            <a:off x="1592263" y="12746770"/>
            <a:ext cx="155575" cy="476250"/>
          </a:xfrm>
          <a:custGeom>
            <a:avLst/>
            <a:gdLst/>
            <a:ahLst/>
            <a:cxnLst/>
            <a:rect l="l" t="t" r="r" b="b"/>
            <a:pathLst>
              <a:path w="98" h="300" extrusionOk="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7"/>
          <p:cNvSpPr/>
          <p:nvPr/>
        </p:nvSpPr>
        <p:spPr>
          <a:xfrm>
            <a:off x="2609850" y="12903932"/>
            <a:ext cx="155575" cy="161925"/>
          </a:xfrm>
          <a:custGeom>
            <a:avLst/>
            <a:gdLst/>
            <a:ahLst/>
            <a:cxnLst/>
            <a:rect l="l" t="t" r="r" b="b"/>
            <a:pathLst>
              <a:path w="98" h="102" extrusionOk="0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7"/>
          <p:cNvSpPr/>
          <p:nvPr/>
        </p:nvSpPr>
        <p:spPr>
          <a:xfrm>
            <a:off x="2455863" y="12903932"/>
            <a:ext cx="153988" cy="319088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7"/>
          <p:cNvSpPr/>
          <p:nvPr/>
        </p:nvSpPr>
        <p:spPr>
          <a:xfrm>
            <a:off x="2765425" y="12746770"/>
            <a:ext cx="158750" cy="476250"/>
          </a:xfrm>
          <a:custGeom>
            <a:avLst/>
            <a:gdLst/>
            <a:ahLst/>
            <a:cxnLst/>
            <a:rect l="l" t="t" r="r" b="b"/>
            <a:pathLst>
              <a:path w="100" h="300" extrusionOk="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7"/>
          <p:cNvSpPr/>
          <p:nvPr/>
        </p:nvSpPr>
        <p:spPr>
          <a:xfrm>
            <a:off x="1747838" y="12589607"/>
            <a:ext cx="158750" cy="476250"/>
          </a:xfrm>
          <a:prstGeom prst="rect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" name="Google Shape;77;p27"/>
          <p:cNvCxnSpPr/>
          <p:nvPr/>
        </p:nvCxnSpPr>
        <p:spPr>
          <a:xfrm>
            <a:off x="2062163" y="13065857"/>
            <a:ext cx="393700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78;p27"/>
          <p:cNvCxnSpPr/>
          <p:nvPr/>
        </p:nvCxnSpPr>
        <p:spPr>
          <a:xfrm>
            <a:off x="2924175" y="13065857"/>
            <a:ext cx="21443951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79;p27"/>
          <p:cNvCxnSpPr/>
          <p:nvPr/>
        </p:nvCxnSpPr>
        <p:spPr>
          <a:xfrm>
            <a:off x="6350" y="13065857"/>
            <a:ext cx="1271588" cy="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1260386" y="1097394"/>
            <a:ext cx="2186170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1260386" y="2647950"/>
            <a:ext cx="21861704" cy="963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571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99"/>
              <a:buFont typeface="Arial"/>
              <a:buChar char="•"/>
              <a:defRPr sz="35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/>
          <p:nvPr/>
        </p:nvSpPr>
        <p:spPr>
          <a:xfrm>
            <a:off x="1906588" y="12903932"/>
            <a:ext cx="155575" cy="161925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8"/>
          <p:cNvSpPr/>
          <p:nvPr/>
        </p:nvSpPr>
        <p:spPr>
          <a:xfrm>
            <a:off x="1433513" y="12903932"/>
            <a:ext cx="158750" cy="161925"/>
          </a:xfrm>
          <a:custGeom>
            <a:avLst/>
            <a:gdLst/>
            <a:ahLst/>
            <a:cxnLst/>
            <a:rect l="l" t="t" r="r" b="b"/>
            <a:pathLst>
              <a:path w="100" h="102" extrusionOk="0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8"/>
          <p:cNvSpPr/>
          <p:nvPr/>
        </p:nvSpPr>
        <p:spPr>
          <a:xfrm>
            <a:off x="1277938" y="12903932"/>
            <a:ext cx="155575" cy="319088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8"/>
          <p:cNvSpPr/>
          <p:nvPr/>
        </p:nvSpPr>
        <p:spPr>
          <a:xfrm>
            <a:off x="1592263" y="12746770"/>
            <a:ext cx="155575" cy="476250"/>
          </a:xfrm>
          <a:custGeom>
            <a:avLst/>
            <a:gdLst/>
            <a:ahLst/>
            <a:cxnLst/>
            <a:rect l="l" t="t" r="r" b="b"/>
            <a:pathLst>
              <a:path w="98" h="300" extrusionOk="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8"/>
          <p:cNvSpPr/>
          <p:nvPr/>
        </p:nvSpPr>
        <p:spPr>
          <a:xfrm>
            <a:off x="2609850" y="12903932"/>
            <a:ext cx="155575" cy="161925"/>
          </a:xfrm>
          <a:custGeom>
            <a:avLst/>
            <a:gdLst/>
            <a:ahLst/>
            <a:cxnLst/>
            <a:rect l="l" t="t" r="r" b="b"/>
            <a:pathLst>
              <a:path w="98" h="102" extrusionOk="0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8"/>
          <p:cNvSpPr/>
          <p:nvPr/>
        </p:nvSpPr>
        <p:spPr>
          <a:xfrm>
            <a:off x="2455863" y="12903932"/>
            <a:ext cx="153988" cy="319088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8"/>
          <p:cNvSpPr/>
          <p:nvPr/>
        </p:nvSpPr>
        <p:spPr>
          <a:xfrm>
            <a:off x="2765425" y="12746770"/>
            <a:ext cx="158750" cy="476250"/>
          </a:xfrm>
          <a:custGeom>
            <a:avLst/>
            <a:gdLst/>
            <a:ahLst/>
            <a:cxnLst/>
            <a:rect l="l" t="t" r="r" b="b"/>
            <a:pathLst>
              <a:path w="100" h="300" extrusionOk="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8"/>
          <p:cNvSpPr/>
          <p:nvPr/>
        </p:nvSpPr>
        <p:spPr>
          <a:xfrm>
            <a:off x="1747838" y="12589607"/>
            <a:ext cx="158750" cy="476250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20;p18"/>
          <p:cNvCxnSpPr/>
          <p:nvPr/>
        </p:nvCxnSpPr>
        <p:spPr>
          <a:xfrm>
            <a:off x="2062163" y="13065857"/>
            <a:ext cx="393700" cy="0"/>
          </a:xfrm>
          <a:prstGeom prst="straightConnector1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18"/>
          <p:cNvCxnSpPr/>
          <p:nvPr/>
        </p:nvCxnSpPr>
        <p:spPr>
          <a:xfrm>
            <a:off x="2924175" y="13065857"/>
            <a:ext cx="21443951" cy="0"/>
          </a:xfrm>
          <a:prstGeom prst="straightConnector1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18"/>
          <p:cNvCxnSpPr/>
          <p:nvPr/>
        </p:nvCxnSpPr>
        <p:spPr>
          <a:xfrm>
            <a:off x="6350" y="13065857"/>
            <a:ext cx="1271588" cy="0"/>
          </a:xfrm>
          <a:prstGeom prst="straightConnector1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tilgnerka.edupage.org/a/zelena-norska-tilgnerka?eqa=dGV4dD10ZXh0L3RleHQxMzgmc3VicGFnZT0x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Zelen%C3%A1-n%C3%B3rska-Tilgnerka-10238581868599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"/>
          <p:cNvSpPr txBox="1">
            <a:spLocks noGrp="1"/>
          </p:cNvSpPr>
          <p:nvPr>
            <p:ph type="ctrTitle"/>
          </p:nvPr>
        </p:nvSpPr>
        <p:spPr>
          <a:xfrm>
            <a:off x="1588549" y="6086850"/>
            <a:ext cx="8898900" cy="3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8000"/>
              <a:buFont typeface="Arial"/>
              <a:buNone/>
            </a:pPr>
            <a:r>
              <a:rPr lang="en-GB">
                <a:solidFill>
                  <a:srgbClr val="00B050"/>
                </a:solidFill>
              </a:rPr>
              <a:t>  </a:t>
            </a:r>
            <a:r>
              <a:rPr lang="en-GB">
                <a:solidFill>
                  <a:srgbClr val="00B05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Zelená Tilgnerka</a:t>
            </a:r>
            <a:endParaRPr>
              <a:solidFill>
                <a:srgbClr val="00B05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8000"/>
              <a:buFont typeface="Arial"/>
              <a:buNone/>
            </a:pPr>
            <a:r>
              <a:rPr lang="en-GB" sz="4050" b="0">
                <a:solidFill>
                  <a:srgbClr val="0F3C74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Zvyšovanie povedomia o zmierňovaní a prispôsobovaní sa zmene klímy vo výchovno-vzdelávacom procese na škole.</a:t>
            </a:r>
            <a:endParaRPr sz="9500">
              <a:solidFill>
                <a:srgbClr val="00B050"/>
              </a:solidFill>
              <a:highlight>
                <a:schemeClr val="lt1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7" name="Google Shape;147;p1"/>
          <p:cNvSpPr txBox="1">
            <a:spLocks noGrp="1"/>
          </p:cNvSpPr>
          <p:nvPr>
            <p:ph type="dt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03.05.2021</a:t>
            </a:r>
            <a:endParaRPr/>
          </a:p>
        </p:txBody>
      </p:sp>
      <p:sp>
        <p:nvSpPr>
          <p:cNvPr id="148" name="Google Shape;148;p1"/>
          <p:cNvSpPr txBox="1">
            <a:spLocks noGrp="1"/>
          </p:cNvSpPr>
          <p:nvPr>
            <p:ph type="body" idx="1"/>
          </p:nvPr>
        </p:nvSpPr>
        <p:spPr>
          <a:xfrm>
            <a:off x="1260157" y="12153389"/>
            <a:ext cx="422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49" name="Google Shape;149;p1"/>
          <p:cNvSpPr txBox="1">
            <a:spLocks noGrp="1"/>
          </p:cNvSpPr>
          <p:nvPr>
            <p:ph type="body" idx="2"/>
          </p:nvPr>
        </p:nvSpPr>
        <p:spPr>
          <a:xfrm>
            <a:off x="1260157" y="12707725"/>
            <a:ext cx="422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50" name="Google Shape;150;p1"/>
          <p:cNvSpPr txBox="1">
            <a:spLocks noGrp="1"/>
          </p:cNvSpPr>
          <p:nvPr>
            <p:ph type="body" idx="3"/>
          </p:nvPr>
        </p:nvSpPr>
        <p:spPr>
          <a:xfrm>
            <a:off x="10200074" y="12146546"/>
            <a:ext cx="6767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51" name="Google Shape;151;p1"/>
          <p:cNvSpPr txBox="1">
            <a:spLocks noGrp="1"/>
          </p:cNvSpPr>
          <p:nvPr>
            <p:ph type="body" idx="4"/>
          </p:nvPr>
        </p:nvSpPr>
        <p:spPr>
          <a:xfrm>
            <a:off x="10200075" y="12705989"/>
            <a:ext cx="6767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GB"/>
              <a:t>  </a:t>
            </a:r>
            <a:endParaRPr/>
          </a:p>
        </p:txBody>
      </p:sp>
      <p:pic>
        <p:nvPicPr>
          <p:cNvPr id="152" name="Google Shape;152;p1" descr="Obrázok, na ktorom je text&#10;&#10;Automaticky generovaný pop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7035" y="3260587"/>
            <a:ext cx="7964122" cy="70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32225" y="966249"/>
            <a:ext cx="1048600" cy="128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54725" y="12090813"/>
            <a:ext cx="1021775" cy="11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d825a18fdc_2_37"/>
          <p:cNvSpPr txBox="1">
            <a:spLocks noGrp="1"/>
          </p:cNvSpPr>
          <p:nvPr>
            <p:ph type="title"/>
          </p:nvPr>
        </p:nvSpPr>
        <p:spPr>
          <a:xfrm>
            <a:off x="1260387" y="1097394"/>
            <a:ext cx="122772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Arial"/>
              <a:buNone/>
            </a:pPr>
            <a:r>
              <a:rPr lang="en-GB">
                <a:solidFill>
                  <a:srgbClr val="0F3C7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Separovanie</a:t>
            </a:r>
            <a:endParaRPr>
              <a:solidFill>
                <a:srgbClr val="0F3C7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1" name="Google Shape;361;gd825a18fdc_2_37"/>
          <p:cNvSpPr txBox="1">
            <a:spLocks noGrp="1"/>
          </p:cNvSpPr>
          <p:nvPr>
            <p:ph type="body" idx="1"/>
          </p:nvPr>
        </p:nvSpPr>
        <p:spPr>
          <a:xfrm>
            <a:off x="909319" y="3091544"/>
            <a:ext cx="6018300" cy="15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131" lvl="0" indent="-266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GB" sz="4300" b="1">
                <a:solidFill>
                  <a:srgbClr val="3FB3E4"/>
                </a:solidFill>
                <a:latin typeface="Georgia"/>
                <a:ea typeface="Georgia"/>
                <a:cs typeface="Georgia"/>
                <a:sym typeface="Georgia"/>
              </a:rPr>
              <a:t>Plasty</a:t>
            </a:r>
            <a:endParaRPr sz="4300" b="1">
              <a:solidFill>
                <a:srgbClr val="3FB3E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2" name="Google Shape;362;gd825a18fdc_2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1225" y="210999"/>
            <a:ext cx="1048600" cy="12816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gd825a18fdc_2_37"/>
          <p:cNvGrpSpPr/>
          <p:nvPr/>
        </p:nvGrpSpPr>
        <p:grpSpPr>
          <a:xfrm>
            <a:off x="14887337" y="2983988"/>
            <a:ext cx="9295914" cy="9403227"/>
            <a:chOff x="2025550" y="988325"/>
            <a:chExt cx="3568900" cy="3485000"/>
          </a:xfrm>
        </p:grpSpPr>
        <p:sp>
          <p:nvSpPr>
            <p:cNvPr id="364" name="Google Shape;364;gd825a18fdc_2_37"/>
            <p:cNvSpPr/>
            <p:nvPr/>
          </p:nvSpPr>
          <p:spPr>
            <a:xfrm>
              <a:off x="2025550" y="4130400"/>
              <a:ext cx="3568900" cy="342925"/>
            </a:xfrm>
            <a:custGeom>
              <a:avLst/>
              <a:gdLst/>
              <a:ahLst/>
              <a:cxnLst/>
              <a:rect l="l" t="t" r="r" b="b"/>
              <a:pathLst>
                <a:path w="142756" h="13717" extrusionOk="0">
                  <a:moveTo>
                    <a:pt x="71378" y="0"/>
                  </a:moveTo>
                  <a:cubicBezTo>
                    <a:pt x="52447" y="0"/>
                    <a:pt x="34290" y="727"/>
                    <a:pt x="20907" y="2013"/>
                  </a:cubicBezTo>
                  <a:cubicBezTo>
                    <a:pt x="7525" y="3299"/>
                    <a:pt x="0" y="5037"/>
                    <a:pt x="0" y="6858"/>
                  </a:cubicBezTo>
                  <a:cubicBezTo>
                    <a:pt x="0" y="8680"/>
                    <a:pt x="7525" y="10418"/>
                    <a:pt x="20907" y="11704"/>
                  </a:cubicBezTo>
                  <a:cubicBezTo>
                    <a:pt x="34290" y="12990"/>
                    <a:pt x="52447" y="13716"/>
                    <a:pt x="71378" y="13716"/>
                  </a:cubicBezTo>
                  <a:cubicBezTo>
                    <a:pt x="90309" y="13716"/>
                    <a:pt x="108466" y="12990"/>
                    <a:pt x="121849" y="11704"/>
                  </a:cubicBezTo>
                  <a:cubicBezTo>
                    <a:pt x="135231" y="10418"/>
                    <a:pt x="142756" y="8680"/>
                    <a:pt x="142756" y="6858"/>
                  </a:cubicBezTo>
                  <a:cubicBezTo>
                    <a:pt x="142756" y="5037"/>
                    <a:pt x="135231" y="3299"/>
                    <a:pt x="121849" y="2013"/>
                  </a:cubicBezTo>
                  <a:cubicBezTo>
                    <a:pt x="108466" y="727"/>
                    <a:pt x="90309" y="0"/>
                    <a:pt x="71378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gd825a18fdc_2_37"/>
            <p:cNvSpPr/>
            <p:nvPr/>
          </p:nvSpPr>
          <p:spPr>
            <a:xfrm>
              <a:off x="3319150" y="1462450"/>
              <a:ext cx="1020700" cy="1704550"/>
            </a:xfrm>
            <a:custGeom>
              <a:avLst/>
              <a:gdLst/>
              <a:ahLst/>
              <a:cxnLst/>
              <a:rect l="l" t="t" r="r" b="b"/>
              <a:pathLst>
                <a:path w="40828" h="68182" extrusionOk="0">
                  <a:moveTo>
                    <a:pt x="15523" y="1"/>
                  </a:moveTo>
                  <a:cubicBezTo>
                    <a:pt x="13789" y="1"/>
                    <a:pt x="12012" y="930"/>
                    <a:pt x="10931" y="2325"/>
                  </a:cubicBezTo>
                  <a:cubicBezTo>
                    <a:pt x="9442" y="4242"/>
                    <a:pt x="9073" y="6825"/>
                    <a:pt x="9299" y="9230"/>
                  </a:cubicBezTo>
                  <a:cubicBezTo>
                    <a:pt x="9609" y="12612"/>
                    <a:pt x="11002" y="15993"/>
                    <a:pt x="10228" y="19303"/>
                  </a:cubicBezTo>
                  <a:cubicBezTo>
                    <a:pt x="9466" y="22541"/>
                    <a:pt x="6823" y="24911"/>
                    <a:pt x="4513" y="27304"/>
                  </a:cubicBezTo>
                  <a:cubicBezTo>
                    <a:pt x="2215" y="29697"/>
                    <a:pt x="1" y="32733"/>
                    <a:pt x="465" y="36019"/>
                  </a:cubicBezTo>
                  <a:cubicBezTo>
                    <a:pt x="977" y="39603"/>
                    <a:pt x="4537" y="42270"/>
                    <a:pt x="4763" y="45890"/>
                  </a:cubicBezTo>
                  <a:cubicBezTo>
                    <a:pt x="4918" y="48473"/>
                    <a:pt x="3311" y="50819"/>
                    <a:pt x="2930" y="53379"/>
                  </a:cubicBezTo>
                  <a:cubicBezTo>
                    <a:pt x="2394" y="56986"/>
                    <a:pt x="4418" y="60606"/>
                    <a:pt x="7263" y="62868"/>
                  </a:cubicBezTo>
                  <a:cubicBezTo>
                    <a:pt x="10121" y="65142"/>
                    <a:pt x="13693" y="66273"/>
                    <a:pt x="17229" y="67166"/>
                  </a:cubicBezTo>
                  <a:cubicBezTo>
                    <a:pt x="19473" y="67727"/>
                    <a:pt x="21874" y="68181"/>
                    <a:pt x="24195" y="68181"/>
                  </a:cubicBezTo>
                  <a:cubicBezTo>
                    <a:pt x="26454" y="68181"/>
                    <a:pt x="28637" y="67751"/>
                    <a:pt x="30528" y="66571"/>
                  </a:cubicBezTo>
                  <a:cubicBezTo>
                    <a:pt x="32409" y="65880"/>
                    <a:pt x="34148" y="64868"/>
                    <a:pt x="35612" y="63511"/>
                  </a:cubicBezTo>
                  <a:cubicBezTo>
                    <a:pt x="39077" y="60284"/>
                    <a:pt x="40684" y="54926"/>
                    <a:pt x="38779" y="50593"/>
                  </a:cubicBezTo>
                  <a:cubicBezTo>
                    <a:pt x="38017" y="48878"/>
                    <a:pt x="36755" y="47354"/>
                    <a:pt x="36410" y="45497"/>
                  </a:cubicBezTo>
                  <a:cubicBezTo>
                    <a:pt x="35886" y="42782"/>
                    <a:pt x="37422" y="40163"/>
                    <a:pt x="38660" y="37686"/>
                  </a:cubicBezTo>
                  <a:cubicBezTo>
                    <a:pt x="39851" y="35329"/>
                    <a:pt x="40827" y="32519"/>
                    <a:pt x="40018" y="30078"/>
                  </a:cubicBezTo>
                  <a:cubicBezTo>
                    <a:pt x="39934" y="29840"/>
                    <a:pt x="39839" y="29602"/>
                    <a:pt x="39720" y="29364"/>
                  </a:cubicBezTo>
                  <a:cubicBezTo>
                    <a:pt x="39720" y="29352"/>
                    <a:pt x="39708" y="29340"/>
                    <a:pt x="39708" y="29328"/>
                  </a:cubicBezTo>
                  <a:cubicBezTo>
                    <a:pt x="38898" y="27733"/>
                    <a:pt x="37315" y="26637"/>
                    <a:pt x="36505" y="25042"/>
                  </a:cubicBezTo>
                  <a:cubicBezTo>
                    <a:pt x="36493" y="25030"/>
                    <a:pt x="36493" y="25018"/>
                    <a:pt x="36481" y="25006"/>
                  </a:cubicBezTo>
                  <a:cubicBezTo>
                    <a:pt x="36362" y="24744"/>
                    <a:pt x="36255" y="24494"/>
                    <a:pt x="36172" y="24220"/>
                  </a:cubicBezTo>
                  <a:cubicBezTo>
                    <a:pt x="35088" y="20910"/>
                    <a:pt x="36803" y="16684"/>
                    <a:pt x="34600" y="13909"/>
                  </a:cubicBezTo>
                  <a:cubicBezTo>
                    <a:pt x="32802" y="11635"/>
                    <a:pt x="29409" y="11683"/>
                    <a:pt x="26706" y="10623"/>
                  </a:cubicBezTo>
                  <a:cubicBezTo>
                    <a:pt x="25016" y="9957"/>
                    <a:pt x="23515" y="8778"/>
                    <a:pt x="22468" y="7301"/>
                  </a:cubicBezTo>
                  <a:cubicBezTo>
                    <a:pt x="20789" y="4920"/>
                    <a:pt x="20015" y="1610"/>
                    <a:pt x="17372" y="396"/>
                  </a:cubicBezTo>
                  <a:cubicBezTo>
                    <a:pt x="16785" y="125"/>
                    <a:pt x="16157" y="1"/>
                    <a:pt x="15523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gd825a18fdc_2_37"/>
            <p:cNvSpPr/>
            <p:nvPr/>
          </p:nvSpPr>
          <p:spPr>
            <a:xfrm>
              <a:off x="3645825" y="1866550"/>
              <a:ext cx="503525" cy="1487775"/>
            </a:xfrm>
            <a:custGeom>
              <a:avLst/>
              <a:gdLst/>
              <a:ahLst/>
              <a:cxnLst/>
              <a:rect l="l" t="t" r="r" b="b"/>
              <a:pathLst>
                <a:path w="20141" h="59511" extrusionOk="0">
                  <a:moveTo>
                    <a:pt x="9279" y="0"/>
                  </a:moveTo>
                  <a:cubicBezTo>
                    <a:pt x="9013" y="0"/>
                    <a:pt x="8746" y="173"/>
                    <a:pt x="8746" y="520"/>
                  </a:cubicBezTo>
                  <a:lnTo>
                    <a:pt x="8746" y="11319"/>
                  </a:lnTo>
                  <a:lnTo>
                    <a:pt x="1162" y="4937"/>
                  </a:lnTo>
                  <a:cubicBezTo>
                    <a:pt x="1048" y="4842"/>
                    <a:pt x="925" y="4801"/>
                    <a:pt x="805" y="4801"/>
                  </a:cubicBezTo>
                  <a:cubicBezTo>
                    <a:pt x="373" y="4801"/>
                    <a:pt x="1" y="5330"/>
                    <a:pt x="411" y="5675"/>
                  </a:cubicBezTo>
                  <a:lnTo>
                    <a:pt x="8746" y="12700"/>
                  </a:lnTo>
                  <a:lnTo>
                    <a:pt x="8805" y="59003"/>
                  </a:lnTo>
                  <a:cubicBezTo>
                    <a:pt x="8805" y="59341"/>
                    <a:pt x="9065" y="59510"/>
                    <a:pt x="9326" y="59510"/>
                  </a:cubicBezTo>
                  <a:cubicBezTo>
                    <a:pt x="9589" y="59510"/>
                    <a:pt x="9853" y="59338"/>
                    <a:pt x="9853" y="58991"/>
                  </a:cubicBezTo>
                  <a:lnTo>
                    <a:pt x="9806" y="30916"/>
                  </a:lnTo>
                  <a:cubicBezTo>
                    <a:pt x="9817" y="30892"/>
                    <a:pt x="9841" y="30880"/>
                    <a:pt x="9853" y="30857"/>
                  </a:cubicBezTo>
                  <a:cubicBezTo>
                    <a:pt x="13187" y="26023"/>
                    <a:pt x="16533" y="21189"/>
                    <a:pt x="19866" y="16355"/>
                  </a:cubicBezTo>
                  <a:cubicBezTo>
                    <a:pt x="20140" y="15965"/>
                    <a:pt x="19777" y="15592"/>
                    <a:pt x="19403" y="15592"/>
                  </a:cubicBezTo>
                  <a:cubicBezTo>
                    <a:pt x="19241" y="15592"/>
                    <a:pt x="19077" y="15662"/>
                    <a:pt x="18961" y="15831"/>
                  </a:cubicBezTo>
                  <a:cubicBezTo>
                    <a:pt x="15902" y="20248"/>
                    <a:pt x="12854" y="24665"/>
                    <a:pt x="9806" y="29071"/>
                  </a:cubicBezTo>
                  <a:lnTo>
                    <a:pt x="9806" y="508"/>
                  </a:lnTo>
                  <a:cubicBezTo>
                    <a:pt x="9806" y="170"/>
                    <a:pt x="9543" y="0"/>
                    <a:pt x="927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gd825a18fdc_2_37"/>
            <p:cNvSpPr/>
            <p:nvPr/>
          </p:nvSpPr>
          <p:spPr>
            <a:xfrm>
              <a:off x="3562050" y="2412050"/>
              <a:ext cx="266725" cy="265225"/>
            </a:xfrm>
            <a:custGeom>
              <a:avLst/>
              <a:gdLst/>
              <a:ahLst/>
              <a:cxnLst/>
              <a:rect l="l" t="t" r="r" b="b"/>
              <a:pathLst>
                <a:path w="10669" h="10609" extrusionOk="0">
                  <a:moveTo>
                    <a:pt x="2121" y="1"/>
                  </a:moveTo>
                  <a:cubicBezTo>
                    <a:pt x="1755" y="1"/>
                    <a:pt x="1397" y="88"/>
                    <a:pt x="1084" y="286"/>
                  </a:cubicBezTo>
                  <a:cubicBezTo>
                    <a:pt x="298" y="774"/>
                    <a:pt x="0" y="1762"/>
                    <a:pt x="0" y="2679"/>
                  </a:cubicBezTo>
                  <a:cubicBezTo>
                    <a:pt x="0" y="3810"/>
                    <a:pt x="381" y="4905"/>
                    <a:pt x="845" y="5941"/>
                  </a:cubicBezTo>
                  <a:cubicBezTo>
                    <a:pt x="1584" y="7584"/>
                    <a:pt x="2536" y="9144"/>
                    <a:pt x="3596" y="10608"/>
                  </a:cubicBezTo>
                  <a:cubicBezTo>
                    <a:pt x="5703" y="8894"/>
                    <a:pt x="8215" y="7596"/>
                    <a:pt x="9799" y="5381"/>
                  </a:cubicBezTo>
                  <a:cubicBezTo>
                    <a:pt x="10180" y="4846"/>
                    <a:pt x="10513" y="4250"/>
                    <a:pt x="10620" y="3596"/>
                  </a:cubicBezTo>
                  <a:cubicBezTo>
                    <a:pt x="10668" y="3262"/>
                    <a:pt x="10656" y="2929"/>
                    <a:pt x="10525" y="2619"/>
                  </a:cubicBezTo>
                  <a:cubicBezTo>
                    <a:pt x="10394" y="2310"/>
                    <a:pt x="10132" y="2060"/>
                    <a:pt x="9847" y="1881"/>
                  </a:cubicBezTo>
                  <a:cubicBezTo>
                    <a:pt x="9390" y="1590"/>
                    <a:pt x="8856" y="1450"/>
                    <a:pt x="8323" y="1450"/>
                  </a:cubicBezTo>
                  <a:cubicBezTo>
                    <a:pt x="8049" y="1450"/>
                    <a:pt x="7776" y="1487"/>
                    <a:pt x="7513" y="1560"/>
                  </a:cubicBezTo>
                  <a:cubicBezTo>
                    <a:pt x="6727" y="1762"/>
                    <a:pt x="6037" y="2262"/>
                    <a:pt x="5537" y="2905"/>
                  </a:cubicBezTo>
                  <a:lnTo>
                    <a:pt x="5453" y="2941"/>
                  </a:lnTo>
                  <a:cubicBezTo>
                    <a:pt x="5048" y="2083"/>
                    <a:pt x="4584" y="1214"/>
                    <a:pt x="3834" y="619"/>
                  </a:cubicBezTo>
                  <a:cubicBezTo>
                    <a:pt x="3352" y="240"/>
                    <a:pt x="2726" y="1"/>
                    <a:pt x="2121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gd825a18fdc_2_37"/>
            <p:cNvSpPr/>
            <p:nvPr/>
          </p:nvSpPr>
          <p:spPr>
            <a:xfrm>
              <a:off x="3935900" y="2039350"/>
              <a:ext cx="202125" cy="205425"/>
            </a:xfrm>
            <a:custGeom>
              <a:avLst/>
              <a:gdLst/>
              <a:ahLst/>
              <a:cxnLst/>
              <a:rect l="l" t="t" r="r" b="b"/>
              <a:pathLst>
                <a:path w="8085" h="8217" extrusionOk="0">
                  <a:moveTo>
                    <a:pt x="6632" y="1"/>
                  </a:moveTo>
                  <a:cubicBezTo>
                    <a:pt x="6025" y="1"/>
                    <a:pt x="5433" y="296"/>
                    <a:pt x="5013" y="739"/>
                  </a:cubicBezTo>
                  <a:cubicBezTo>
                    <a:pt x="4584" y="1192"/>
                    <a:pt x="4346" y="1799"/>
                    <a:pt x="4275" y="2406"/>
                  </a:cubicBezTo>
                  <a:lnTo>
                    <a:pt x="4239" y="2466"/>
                  </a:lnTo>
                  <a:cubicBezTo>
                    <a:pt x="3620" y="2073"/>
                    <a:pt x="2965" y="1692"/>
                    <a:pt x="2239" y="1609"/>
                  </a:cubicBezTo>
                  <a:cubicBezTo>
                    <a:pt x="2159" y="1600"/>
                    <a:pt x="2078" y="1595"/>
                    <a:pt x="1996" y="1595"/>
                  </a:cubicBezTo>
                  <a:cubicBezTo>
                    <a:pt x="1314" y="1595"/>
                    <a:pt x="608" y="1906"/>
                    <a:pt x="310" y="2502"/>
                  </a:cubicBezTo>
                  <a:cubicBezTo>
                    <a:pt x="0" y="3133"/>
                    <a:pt x="203" y="3906"/>
                    <a:pt x="572" y="4502"/>
                  </a:cubicBezTo>
                  <a:cubicBezTo>
                    <a:pt x="1036" y="5240"/>
                    <a:pt x="1727" y="5800"/>
                    <a:pt x="2441" y="6288"/>
                  </a:cubicBezTo>
                  <a:cubicBezTo>
                    <a:pt x="3596" y="7062"/>
                    <a:pt x="4834" y="7693"/>
                    <a:pt x="6120" y="8217"/>
                  </a:cubicBezTo>
                  <a:cubicBezTo>
                    <a:pt x="6811" y="6252"/>
                    <a:pt x="7918" y="4383"/>
                    <a:pt x="8049" y="2311"/>
                  </a:cubicBezTo>
                  <a:cubicBezTo>
                    <a:pt x="8085" y="1799"/>
                    <a:pt x="8061" y="1275"/>
                    <a:pt x="7858" y="799"/>
                  </a:cubicBezTo>
                  <a:cubicBezTo>
                    <a:pt x="7763" y="573"/>
                    <a:pt x="7620" y="347"/>
                    <a:pt x="7418" y="204"/>
                  </a:cubicBezTo>
                  <a:cubicBezTo>
                    <a:pt x="7192" y="61"/>
                    <a:pt x="6930" y="1"/>
                    <a:pt x="6668" y="1"/>
                  </a:cubicBezTo>
                  <a:cubicBezTo>
                    <a:pt x="6656" y="1"/>
                    <a:pt x="6644" y="1"/>
                    <a:pt x="6632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gd825a18fdc_2_37"/>
            <p:cNvSpPr/>
            <p:nvPr/>
          </p:nvSpPr>
          <p:spPr>
            <a:xfrm>
              <a:off x="3622175" y="1705925"/>
              <a:ext cx="207175" cy="198625"/>
            </a:xfrm>
            <a:custGeom>
              <a:avLst/>
              <a:gdLst/>
              <a:ahLst/>
              <a:cxnLst/>
              <a:rect l="l" t="t" r="r" b="b"/>
              <a:pathLst>
                <a:path w="8287" h="7945" extrusionOk="0">
                  <a:moveTo>
                    <a:pt x="6731" y="1"/>
                  </a:moveTo>
                  <a:cubicBezTo>
                    <a:pt x="6281" y="1"/>
                    <a:pt x="5826" y="145"/>
                    <a:pt x="5453" y="396"/>
                  </a:cubicBezTo>
                  <a:cubicBezTo>
                    <a:pt x="4929" y="741"/>
                    <a:pt x="4548" y="1265"/>
                    <a:pt x="4346" y="1849"/>
                  </a:cubicBezTo>
                  <a:lnTo>
                    <a:pt x="4286" y="1896"/>
                  </a:lnTo>
                  <a:cubicBezTo>
                    <a:pt x="3786" y="1372"/>
                    <a:pt x="3227" y="849"/>
                    <a:pt x="2548" y="599"/>
                  </a:cubicBezTo>
                  <a:cubicBezTo>
                    <a:pt x="2302" y="508"/>
                    <a:pt x="2034" y="460"/>
                    <a:pt x="1769" y="460"/>
                  </a:cubicBezTo>
                  <a:cubicBezTo>
                    <a:pt x="1266" y="460"/>
                    <a:pt x="772" y="633"/>
                    <a:pt x="453" y="1015"/>
                  </a:cubicBezTo>
                  <a:cubicBezTo>
                    <a:pt x="0" y="1563"/>
                    <a:pt x="24" y="2361"/>
                    <a:pt x="238" y="3027"/>
                  </a:cubicBezTo>
                  <a:cubicBezTo>
                    <a:pt x="524" y="3849"/>
                    <a:pt x="1060" y="4551"/>
                    <a:pt x="1643" y="5194"/>
                  </a:cubicBezTo>
                  <a:cubicBezTo>
                    <a:pt x="2584" y="6230"/>
                    <a:pt x="3655" y="7123"/>
                    <a:pt x="4775" y="7945"/>
                  </a:cubicBezTo>
                  <a:cubicBezTo>
                    <a:pt x="5906" y="6183"/>
                    <a:pt x="7418" y="4623"/>
                    <a:pt x="8037" y="2635"/>
                  </a:cubicBezTo>
                  <a:cubicBezTo>
                    <a:pt x="8192" y="2146"/>
                    <a:pt x="8287" y="1634"/>
                    <a:pt x="8204" y="1134"/>
                  </a:cubicBezTo>
                  <a:cubicBezTo>
                    <a:pt x="8168" y="884"/>
                    <a:pt x="8073" y="634"/>
                    <a:pt x="7906" y="444"/>
                  </a:cubicBezTo>
                  <a:cubicBezTo>
                    <a:pt x="7739" y="241"/>
                    <a:pt x="7489" y="122"/>
                    <a:pt x="7227" y="63"/>
                  </a:cubicBezTo>
                  <a:cubicBezTo>
                    <a:pt x="7065" y="21"/>
                    <a:pt x="6898" y="1"/>
                    <a:pt x="6731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gd825a18fdc_2_37"/>
            <p:cNvSpPr/>
            <p:nvPr/>
          </p:nvSpPr>
          <p:spPr>
            <a:xfrm>
              <a:off x="2181225" y="3302925"/>
              <a:ext cx="2529800" cy="1018000"/>
            </a:xfrm>
            <a:custGeom>
              <a:avLst/>
              <a:gdLst/>
              <a:ahLst/>
              <a:cxnLst/>
              <a:rect l="l" t="t" r="r" b="b"/>
              <a:pathLst>
                <a:path w="101192" h="40720" extrusionOk="0">
                  <a:moveTo>
                    <a:pt x="46039" y="1"/>
                  </a:moveTo>
                  <a:cubicBezTo>
                    <a:pt x="45682" y="1"/>
                    <a:pt x="45327" y="59"/>
                    <a:pt x="44982" y="191"/>
                  </a:cubicBezTo>
                  <a:cubicBezTo>
                    <a:pt x="43934" y="584"/>
                    <a:pt x="43232" y="1548"/>
                    <a:pt x="42696" y="2524"/>
                  </a:cubicBezTo>
                  <a:cubicBezTo>
                    <a:pt x="39672" y="7918"/>
                    <a:pt x="39767" y="14442"/>
                    <a:pt x="39934" y="20634"/>
                  </a:cubicBezTo>
                  <a:cubicBezTo>
                    <a:pt x="35921" y="15764"/>
                    <a:pt x="30825" y="11811"/>
                    <a:pt x="25110" y="9168"/>
                  </a:cubicBezTo>
                  <a:cubicBezTo>
                    <a:pt x="24143" y="8714"/>
                    <a:pt x="23116" y="8304"/>
                    <a:pt x="22079" y="8304"/>
                  </a:cubicBezTo>
                  <a:cubicBezTo>
                    <a:pt x="21891" y="8304"/>
                    <a:pt x="21703" y="8317"/>
                    <a:pt x="21515" y="8346"/>
                  </a:cubicBezTo>
                  <a:cubicBezTo>
                    <a:pt x="19002" y="8739"/>
                    <a:pt x="17764" y="11656"/>
                    <a:pt x="17562" y="14192"/>
                  </a:cubicBezTo>
                  <a:cubicBezTo>
                    <a:pt x="17097" y="19967"/>
                    <a:pt x="19526" y="25551"/>
                    <a:pt x="21908" y="30837"/>
                  </a:cubicBezTo>
                  <a:cubicBezTo>
                    <a:pt x="18915" y="30354"/>
                    <a:pt x="15896" y="29871"/>
                    <a:pt x="12873" y="29871"/>
                  </a:cubicBezTo>
                  <a:cubicBezTo>
                    <a:pt x="12396" y="29871"/>
                    <a:pt x="11919" y="29883"/>
                    <a:pt x="11442" y="29909"/>
                  </a:cubicBezTo>
                  <a:cubicBezTo>
                    <a:pt x="7941" y="30099"/>
                    <a:pt x="4393" y="31099"/>
                    <a:pt x="1691" y="33338"/>
                  </a:cubicBezTo>
                  <a:cubicBezTo>
                    <a:pt x="822" y="34064"/>
                    <a:pt x="0" y="35040"/>
                    <a:pt x="48" y="36171"/>
                  </a:cubicBezTo>
                  <a:cubicBezTo>
                    <a:pt x="119" y="37838"/>
                    <a:pt x="1929" y="38814"/>
                    <a:pt x="3524" y="39303"/>
                  </a:cubicBezTo>
                  <a:cubicBezTo>
                    <a:pt x="6156" y="40088"/>
                    <a:pt x="8894" y="40493"/>
                    <a:pt x="11644" y="40493"/>
                  </a:cubicBezTo>
                  <a:lnTo>
                    <a:pt x="11644" y="40684"/>
                  </a:lnTo>
                  <a:lnTo>
                    <a:pt x="99905" y="40684"/>
                  </a:lnTo>
                  <a:lnTo>
                    <a:pt x="100060" y="40719"/>
                  </a:lnTo>
                  <a:cubicBezTo>
                    <a:pt x="101191" y="35695"/>
                    <a:pt x="97143" y="30635"/>
                    <a:pt x="92297" y="28849"/>
                  </a:cubicBezTo>
                  <a:cubicBezTo>
                    <a:pt x="89920" y="27962"/>
                    <a:pt x="87418" y="27659"/>
                    <a:pt x="84880" y="27659"/>
                  </a:cubicBezTo>
                  <a:cubicBezTo>
                    <a:pt x="82207" y="27659"/>
                    <a:pt x="79494" y="27995"/>
                    <a:pt x="76843" y="28337"/>
                  </a:cubicBezTo>
                  <a:cubicBezTo>
                    <a:pt x="80712" y="23908"/>
                    <a:pt x="81760" y="17586"/>
                    <a:pt x="81082" y="11752"/>
                  </a:cubicBezTo>
                  <a:cubicBezTo>
                    <a:pt x="80820" y="9525"/>
                    <a:pt x="80177" y="7084"/>
                    <a:pt x="78284" y="5894"/>
                  </a:cubicBezTo>
                  <a:cubicBezTo>
                    <a:pt x="77505" y="5406"/>
                    <a:pt x="76659" y="5201"/>
                    <a:pt x="75787" y="5201"/>
                  </a:cubicBezTo>
                  <a:cubicBezTo>
                    <a:pt x="73725" y="5201"/>
                    <a:pt x="71521" y="6346"/>
                    <a:pt x="69747" y="7584"/>
                  </a:cubicBezTo>
                  <a:cubicBezTo>
                    <a:pt x="65532" y="10513"/>
                    <a:pt x="61710" y="13990"/>
                    <a:pt x="58400" y="17919"/>
                  </a:cubicBezTo>
                  <a:cubicBezTo>
                    <a:pt x="57090" y="11644"/>
                    <a:pt x="54543" y="5275"/>
                    <a:pt x="49447" y="1405"/>
                  </a:cubicBezTo>
                  <a:cubicBezTo>
                    <a:pt x="48457" y="654"/>
                    <a:pt x="47234" y="1"/>
                    <a:pt x="46039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gd825a18fdc_2_37"/>
            <p:cNvSpPr/>
            <p:nvPr/>
          </p:nvSpPr>
          <p:spPr>
            <a:xfrm>
              <a:off x="3575525" y="3412250"/>
              <a:ext cx="1898375" cy="908475"/>
            </a:xfrm>
            <a:custGeom>
              <a:avLst/>
              <a:gdLst/>
              <a:ahLst/>
              <a:cxnLst/>
              <a:rect l="l" t="t" r="r" b="b"/>
              <a:pathLst>
                <a:path w="75935" h="36339" extrusionOk="0">
                  <a:moveTo>
                    <a:pt x="34603" y="1"/>
                  </a:moveTo>
                  <a:cubicBezTo>
                    <a:pt x="33653" y="1"/>
                    <a:pt x="32695" y="352"/>
                    <a:pt x="31918" y="902"/>
                  </a:cubicBezTo>
                  <a:cubicBezTo>
                    <a:pt x="30822" y="1687"/>
                    <a:pt x="30024" y="2830"/>
                    <a:pt x="29393" y="4033"/>
                  </a:cubicBezTo>
                  <a:cubicBezTo>
                    <a:pt x="26965" y="8569"/>
                    <a:pt x="26524" y="13868"/>
                    <a:pt x="26143" y="19011"/>
                  </a:cubicBezTo>
                  <a:cubicBezTo>
                    <a:pt x="23774" y="15963"/>
                    <a:pt x="20976" y="13201"/>
                    <a:pt x="17642" y="11260"/>
                  </a:cubicBezTo>
                  <a:cubicBezTo>
                    <a:pt x="16236" y="10436"/>
                    <a:pt x="14513" y="9795"/>
                    <a:pt x="12919" y="9795"/>
                  </a:cubicBezTo>
                  <a:cubicBezTo>
                    <a:pt x="11840" y="9795"/>
                    <a:pt x="10820" y="10089"/>
                    <a:pt x="9998" y="10820"/>
                  </a:cubicBezTo>
                  <a:cubicBezTo>
                    <a:pt x="8129" y="12486"/>
                    <a:pt x="8319" y="15427"/>
                    <a:pt x="8915" y="17856"/>
                  </a:cubicBezTo>
                  <a:cubicBezTo>
                    <a:pt x="9784" y="21428"/>
                    <a:pt x="11224" y="24857"/>
                    <a:pt x="13141" y="28000"/>
                  </a:cubicBezTo>
                  <a:cubicBezTo>
                    <a:pt x="12262" y="27688"/>
                    <a:pt x="11358" y="27555"/>
                    <a:pt x="10445" y="27555"/>
                  </a:cubicBezTo>
                  <a:cubicBezTo>
                    <a:pt x="8229" y="27555"/>
                    <a:pt x="5961" y="28334"/>
                    <a:pt x="3878" y="29203"/>
                  </a:cubicBezTo>
                  <a:cubicBezTo>
                    <a:pt x="2342" y="29858"/>
                    <a:pt x="640" y="30774"/>
                    <a:pt x="318" y="32406"/>
                  </a:cubicBezTo>
                  <a:cubicBezTo>
                    <a:pt x="0" y="34008"/>
                    <a:pt x="5489" y="36339"/>
                    <a:pt x="7323" y="36339"/>
                  </a:cubicBezTo>
                  <a:cubicBezTo>
                    <a:pt x="7409" y="36339"/>
                    <a:pt x="7488" y="36333"/>
                    <a:pt x="7557" y="36323"/>
                  </a:cubicBezTo>
                  <a:lnTo>
                    <a:pt x="72184" y="36323"/>
                  </a:lnTo>
                  <a:cubicBezTo>
                    <a:pt x="74030" y="34894"/>
                    <a:pt x="75935" y="33060"/>
                    <a:pt x="75935" y="30727"/>
                  </a:cubicBezTo>
                  <a:cubicBezTo>
                    <a:pt x="75935" y="28179"/>
                    <a:pt x="73625" y="26238"/>
                    <a:pt x="71280" y="25214"/>
                  </a:cubicBezTo>
                  <a:cubicBezTo>
                    <a:pt x="68428" y="23974"/>
                    <a:pt x="65365" y="23568"/>
                    <a:pt x="62247" y="23568"/>
                  </a:cubicBezTo>
                  <a:cubicBezTo>
                    <a:pt x="59351" y="23568"/>
                    <a:pt x="56406" y="23918"/>
                    <a:pt x="53539" y="24274"/>
                  </a:cubicBezTo>
                  <a:cubicBezTo>
                    <a:pt x="56052" y="22535"/>
                    <a:pt x="58314" y="20428"/>
                    <a:pt x="60219" y="18035"/>
                  </a:cubicBezTo>
                  <a:cubicBezTo>
                    <a:pt x="61243" y="16737"/>
                    <a:pt x="62183" y="15320"/>
                    <a:pt x="62505" y="13689"/>
                  </a:cubicBezTo>
                  <a:cubicBezTo>
                    <a:pt x="62814" y="12070"/>
                    <a:pt x="62362" y="10212"/>
                    <a:pt x="61040" y="9224"/>
                  </a:cubicBezTo>
                  <a:cubicBezTo>
                    <a:pt x="60277" y="8663"/>
                    <a:pt x="59316" y="8443"/>
                    <a:pt x="58353" y="8443"/>
                  </a:cubicBezTo>
                  <a:cubicBezTo>
                    <a:pt x="58068" y="8443"/>
                    <a:pt x="57784" y="8463"/>
                    <a:pt x="57504" y="8498"/>
                  </a:cubicBezTo>
                  <a:cubicBezTo>
                    <a:pt x="55813" y="8712"/>
                    <a:pt x="54218" y="9462"/>
                    <a:pt x="52706" y="10260"/>
                  </a:cubicBezTo>
                  <a:cubicBezTo>
                    <a:pt x="48574" y="12463"/>
                    <a:pt x="44741" y="15225"/>
                    <a:pt x="41335" y="18428"/>
                  </a:cubicBezTo>
                  <a:cubicBezTo>
                    <a:pt x="41740" y="12808"/>
                    <a:pt x="41597" y="6688"/>
                    <a:pt x="38192" y="2188"/>
                  </a:cubicBezTo>
                  <a:cubicBezTo>
                    <a:pt x="37549" y="1330"/>
                    <a:pt x="36763" y="533"/>
                    <a:pt x="35751" y="187"/>
                  </a:cubicBezTo>
                  <a:cubicBezTo>
                    <a:pt x="35378" y="59"/>
                    <a:pt x="34991" y="1"/>
                    <a:pt x="34603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gd825a18fdc_2_37"/>
            <p:cNvSpPr/>
            <p:nvPr/>
          </p:nvSpPr>
          <p:spPr>
            <a:xfrm>
              <a:off x="2949750" y="4247975"/>
              <a:ext cx="352750" cy="110150"/>
            </a:xfrm>
            <a:custGeom>
              <a:avLst/>
              <a:gdLst/>
              <a:ahLst/>
              <a:cxnLst/>
              <a:rect l="l" t="t" r="r" b="b"/>
              <a:pathLst>
                <a:path w="14110" h="4406" extrusionOk="0">
                  <a:moveTo>
                    <a:pt x="5240" y="0"/>
                  </a:moveTo>
                  <a:lnTo>
                    <a:pt x="5240" y="0"/>
                  </a:lnTo>
                  <a:cubicBezTo>
                    <a:pt x="3501" y="131"/>
                    <a:pt x="1751" y="215"/>
                    <a:pt x="1" y="227"/>
                  </a:cubicBezTo>
                  <a:cubicBezTo>
                    <a:pt x="1" y="274"/>
                    <a:pt x="13" y="334"/>
                    <a:pt x="13" y="381"/>
                  </a:cubicBezTo>
                  <a:lnTo>
                    <a:pt x="1" y="453"/>
                  </a:lnTo>
                  <a:cubicBezTo>
                    <a:pt x="132" y="1763"/>
                    <a:pt x="203" y="3084"/>
                    <a:pt x="227" y="4406"/>
                  </a:cubicBezTo>
                  <a:lnTo>
                    <a:pt x="251" y="4406"/>
                  </a:lnTo>
                  <a:cubicBezTo>
                    <a:pt x="4835" y="4299"/>
                    <a:pt x="9419" y="3953"/>
                    <a:pt x="13967" y="3358"/>
                  </a:cubicBezTo>
                  <a:lnTo>
                    <a:pt x="14110" y="3120"/>
                  </a:lnTo>
                  <a:cubicBezTo>
                    <a:pt x="11360" y="1643"/>
                    <a:pt x="8323" y="703"/>
                    <a:pt x="5228" y="370"/>
                  </a:cubicBezTo>
                  <a:cubicBezTo>
                    <a:pt x="5228" y="239"/>
                    <a:pt x="5240" y="119"/>
                    <a:pt x="5240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gd825a18fdc_2_37"/>
            <p:cNvSpPr/>
            <p:nvPr/>
          </p:nvSpPr>
          <p:spPr>
            <a:xfrm>
              <a:off x="2361900" y="2565325"/>
              <a:ext cx="771250" cy="1688325"/>
            </a:xfrm>
            <a:custGeom>
              <a:avLst/>
              <a:gdLst/>
              <a:ahLst/>
              <a:cxnLst/>
              <a:rect l="l" t="t" r="r" b="b"/>
              <a:pathLst>
                <a:path w="30850" h="67533" extrusionOk="0">
                  <a:moveTo>
                    <a:pt x="28016" y="1"/>
                  </a:moveTo>
                  <a:cubicBezTo>
                    <a:pt x="26694" y="489"/>
                    <a:pt x="25241" y="584"/>
                    <a:pt x="23825" y="655"/>
                  </a:cubicBezTo>
                  <a:cubicBezTo>
                    <a:pt x="21709" y="760"/>
                    <a:pt x="19591" y="813"/>
                    <a:pt x="17472" y="813"/>
                  </a:cubicBezTo>
                  <a:cubicBezTo>
                    <a:pt x="13343" y="813"/>
                    <a:pt x="9212" y="612"/>
                    <a:pt x="5096" y="203"/>
                  </a:cubicBezTo>
                  <a:cubicBezTo>
                    <a:pt x="3870" y="2298"/>
                    <a:pt x="3572" y="4858"/>
                    <a:pt x="3465" y="7323"/>
                  </a:cubicBezTo>
                  <a:cubicBezTo>
                    <a:pt x="3108" y="15431"/>
                    <a:pt x="4548" y="23622"/>
                    <a:pt x="7644" y="31135"/>
                  </a:cubicBezTo>
                  <a:cubicBezTo>
                    <a:pt x="5096" y="42041"/>
                    <a:pt x="2548" y="52959"/>
                    <a:pt x="0" y="63877"/>
                  </a:cubicBezTo>
                  <a:lnTo>
                    <a:pt x="83" y="63901"/>
                  </a:lnTo>
                  <a:cubicBezTo>
                    <a:pt x="72" y="63973"/>
                    <a:pt x="60" y="64056"/>
                    <a:pt x="48" y="64139"/>
                  </a:cubicBezTo>
                  <a:lnTo>
                    <a:pt x="167" y="64151"/>
                  </a:lnTo>
                  <a:cubicBezTo>
                    <a:pt x="1786" y="64747"/>
                    <a:pt x="3393" y="65342"/>
                    <a:pt x="5013" y="65937"/>
                  </a:cubicBezTo>
                  <a:cubicBezTo>
                    <a:pt x="5037" y="65947"/>
                    <a:pt x="5070" y="65953"/>
                    <a:pt x="5102" y="65953"/>
                  </a:cubicBezTo>
                  <a:cubicBezTo>
                    <a:pt x="5147" y="65953"/>
                    <a:pt x="5189" y="65941"/>
                    <a:pt x="5203" y="65913"/>
                  </a:cubicBezTo>
                  <a:lnTo>
                    <a:pt x="5215" y="65913"/>
                  </a:lnTo>
                  <a:cubicBezTo>
                    <a:pt x="9394" y="54495"/>
                    <a:pt x="13359" y="42994"/>
                    <a:pt x="17109" y="31421"/>
                  </a:cubicBezTo>
                  <a:cubicBezTo>
                    <a:pt x="17109" y="26932"/>
                    <a:pt x="17645" y="21360"/>
                    <a:pt x="17955" y="15907"/>
                  </a:cubicBezTo>
                  <a:cubicBezTo>
                    <a:pt x="20038" y="32945"/>
                    <a:pt x="22134" y="50888"/>
                    <a:pt x="23515" y="67533"/>
                  </a:cubicBezTo>
                  <a:cubicBezTo>
                    <a:pt x="25265" y="67521"/>
                    <a:pt x="27015" y="67437"/>
                    <a:pt x="28754" y="67306"/>
                  </a:cubicBezTo>
                  <a:cubicBezTo>
                    <a:pt x="29813" y="45863"/>
                    <a:pt x="30849" y="24289"/>
                    <a:pt x="28373" y="2977"/>
                  </a:cubicBezTo>
                  <a:cubicBezTo>
                    <a:pt x="28266" y="1989"/>
                    <a:pt x="28146" y="1001"/>
                    <a:pt x="28016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gd825a18fdc_2_37"/>
            <p:cNvSpPr/>
            <p:nvPr/>
          </p:nvSpPr>
          <p:spPr>
            <a:xfrm>
              <a:off x="2340750" y="4168800"/>
              <a:ext cx="320300" cy="193800"/>
            </a:xfrm>
            <a:custGeom>
              <a:avLst/>
              <a:gdLst/>
              <a:ahLst/>
              <a:cxnLst/>
              <a:rect l="l" t="t" r="r" b="b"/>
              <a:pathLst>
                <a:path w="12812" h="7752" extrusionOk="0">
                  <a:moveTo>
                    <a:pt x="894" y="0"/>
                  </a:moveTo>
                  <a:cubicBezTo>
                    <a:pt x="691" y="1298"/>
                    <a:pt x="406" y="2584"/>
                    <a:pt x="1" y="3834"/>
                  </a:cubicBezTo>
                  <a:lnTo>
                    <a:pt x="96" y="3858"/>
                  </a:lnTo>
                  <a:cubicBezTo>
                    <a:pt x="1465" y="4441"/>
                    <a:pt x="2894" y="4858"/>
                    <a:pt x="4311" y="5275"/>
                  </a:cubicBezTo>
                  <a:cubicBezTo>
                    <a:pt x="7133" y="6096"/>
                    <a:pt x="9966" y="6930"/>
                    <a:pt x="12800" y="7751"/>
                  </a:cubicBezTo>
                  <a:lnTo>
                    <a:pt x="12812" y="7704"/>
                  </a:lnTo>
                  <a:cubicBezTo>
                    <a:pt x="10847" y="5477"/>
                    <a:pt x="8526" y="3560"/>
                    <a:pt x="5966" y="2060"/>
                  </a:cubicBezTo>
                  <a:cubicBezTo>
                    <a:pt x="6002" y="1965"/>
                    <a:pt x="6037" y="1870"/>
                    <a:pt x="6061" y="1774"/>
                  </a:cubicBezTo>
                  <a:lnTo>
                    <a:pt x="6049" y="1774"/>
                  </a:lnTo>
                  <a:cubicBezTo>
                    <a:pt x="6035" y="1802"/>
                    <a:pt x="5993" y="1814"/>
                    <a:pt x="5948" y="1814"/>
                  </a:cubicBezTo>
                  <a:cubicBezTo>
                    <a:pt x="5916" y="1814"/>
                    <a:pt x="5883" y="1808"/>
                    <a:pt x="5859" y="1798"/>
                  </a:cubicBezTo>
                  <a:cubicBezTo>
                    <a:pt x="4239" y="1203"/>
                    <a:pt x="2632" y="608"/>
                    <a:pt x="1013" y="12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gd825a18fdc_2_37"/>
            <p:cNvSpPr/>
            <p:nvPr/>
          </p:nvSpPr>
          <p:spPr>
            <a:xfrm>
              <a:off x="3050375" y="2094425"/>
              <a:ext cx="360475" cy="259900"/>
            </a:xfrm>
            <a:custGeom>
              <a:avLst/>
              <a:gdLst/>
              <a:ahLst/>
              <a:cxnLst/>
              <a:rect l="l" t="t" r="r" b="b"/>
              <a:pathLst>
                <a:path w="14419" h="10396" extrusionOk="0">
                  <a:moveTo>
                    <a:pt x="7382" y="1"/>
                  </a:moveTo>
                  <a:cubicBezTo>
                    <a:pt x="7144" y="84"/>
                    <a:pt x="6894" y="156"/>
                    <a:pt x="6644" y="227"/>
                  </a:cubicBezTo>
                  <a:cubicBezTo>
                    <a:pt x="6763" y="418"/>
                    <a:pt x="6882" y="620"/>
                    <a:pt x="6989" y="811"/>
                  </a:cubicBezTo>
                  <a:lnTo>
                    <a:pt x="7001" y="822"/>
                  </a:lnTo>
                  <a:cubicBezTo>
                    <a:pt x="4691" y="2477"/>
                    <a:pt x="2358" y="4085"/>
                    <a:pt x="0" y="5656"/>
                  </a:cubicBezTo>
                  <a:cubicBezTo>
                    <a:pt x="226" y="7228"/>
                    <a:pt x="405" y="8812"/>
                    <a:pt x="548" y="10395"/>
                  </a:cubicBezTo>
                  <a:lnTo>
                    <a:pt x="667" y="10383"/>
                  </a:lnTo>
                  <a:cubicBezTo>
                    <a:pt x="5251" y="8264"/>
                    <a:pt x="9835" y="6145"/>
                    <a:pt x="14419" y="4025"/>
                  </a:cubicBezTo>
                  <a:lnTo>
                    <a:pt x="14419" y="4025"/>
                  </a:lnTo>
                  <a:cubicBezTo>
                    <a:pt x="12526" y="4263"/>
                    <a:pt x="10609" y="4430"/>
                    <a:pt x="8704" y="4501"/>
                  </a:cubicBezTo>
                  <a:cubicBezTo>
                    <a:pt x="8299" y="2989"/>
                    <a:pt x="7858" y="1489"/>
                    <a:pt x="7382" y="1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gd825a18fdc_2_37"/>
            <p:cNvSpPr/>
            <p:nvPr/>
          </p:nvSpPr>
          <p:spPr>
            <a:xfrm>
              <a:off x="2510125" y="2010200"/>
              <a:ext cx="715300" cy="421200"/>
            </a:xfrm>
            <a:custGeom>
              <a:avLst/>
              <a:gdLst/>
              <a:ahLst/>
              <a:cxnLst/>
              <a:rect l="l" t="t" r="r" b="b"/>
              <a:pathLst>
                <a:path w="28612" h="16848" extrusionOk="0">
                  <a:moveTo>
                    <a:pt x="9216" y="0"/>
                  </a:moveTo>
                  <a:cubicBezTo>
                    <a:pt x="6085" y="1382"/>
                    <a:pt x="3037" y="2977"/>
                    <a:pt x="119" y="4763"/>
                  </a:cubicBezTo>
                  <a:lnTo>
                    <a:pt x="0" y="4846"/>
                  </a:lnTo>
                  <a:cubicBezTo>
                    <a:pt x="441" y="5513"/>
                    <a:pt x="881" y="6192"/>
                    <a:pt x="1334" y="6847"/>
                  </a:cubicBezTo>
                  <a:cubicBezTo>
                    <a:pt x="1905" y="7716"/>
                    <a:pt x="2489" y="8573"/>
                    <a:pt x="3072" y="9442"/>
                  </a:cubicBezTo>
                  <a:cubicBezTo>
                    <a:pt x="4751" y="11930"/>
                    <a:pt x="6454" y="14407"/>
                    <a:pt x="8204" y="16848"/>
                  </a:cubicBezTo>
                  <a:lnTo>
                    <a:pt x="8299" y="16788"/>
                  </a:lnTo>
                  <a:cubicBezTo>
                    <a:pt x="10597" y="16002"/>
                    <a:pt x="12681" y="14740"/>
                    <a:pt x="14740" y="13454"/>
                  </a:cubicBezTo>
                  <a:cubicBezTo>
                    <a:pt x="17050" y="12014"/>
                    <a:pt x="19348" y="10537"/>
                    <a:pt x="21610" y="9025"/>
                  </a:cubicBezTo>
                  <a:cubicBezTo>
                    <a:pt x="23968" y="7454"/>
                    <a:pt x="26301" y="5846"/>
                    <a:pt x="28611" y="4191"/>
                  </a:cubicBezTo>
                  <a:lnTo>
                    <a:pt x="28599" y="4180"/>
                  </a:lnTo>
                  <a:cubicBezTo>
                    <a:pt x="28492" y="3989"/>
                    <a:pt x="28373" y="3787"/>
                    <a:pt x="28254" y="3596"/>
                  </a:cubicBezTo>
                  <a:cubicBezTo>
                    <a:pt x="27635" y="2560"/>
                    <a:pt x="27016" y="1536"/>
                    <a:pt x="26408" y="500"/>
                  </a:cubicBezTo>
                  <a:cubicBezTo>
                    <a:pt x="26337" y="393"/>
                    <a:pt x="26278" y="286"/>
                    <a:pt x="26206" y="179"/>
                  </a:cubicBezTo>
                  <a:cubicBezTo>
                    <a:pt x="26039" y="262"/>
                    <a:pt x="25873" y="346"/>
                    <a:pt x="25706" y="417"/>
                  </a:cubicBezTo>
                  <a:cubicBezTo>
                    <a:pt x="24051" y="1203"/>
                    <a:pt x="22408" y="2001"/>
                    <a:pt x="20777" y="2822"/>
                  </a:cubicBezTo>
                  <a:cubicBezTo>
                    <a:pt x="17967" y="4227"/>
                    <a:pt x="15181" y="5692"/>
                    <a:pt x="12431" y="7192"/>
                  </a:cubicBezTo>
                  <a:cubicBezTo>
                    <a:pt x="11466" y="4751"/>
                    <a:pt x="10406" y="2346"/>
                    <a:pt x="9216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gd825a18fdc_2_37"/>
            <p:cNvSpPr/>
            <p:nvPr/>
          </p:nvSpPr>
          <p:spPr>
            <a:xfrm>
              <a:off x="3024175" y="1957225"/>
              <a:ext cx="128600" cy="123550"/>
            </a:xfrm>
            <a:custGeom>
              <a:avLst/>
              <a:gdLst/>
              <a:ahLst/>
              <a:cxnLst/>
              <a:rect l="l" t="t" r="r" b="b"/>
              <a:pathLst>
                <a:path w="5144" h="4942" extrusionOk="0">
                  <a:moveTo>
                    <a:pt x="4168" y="0"/>
                  </a:moveTo>
                  <a:cubicBezTo>
                    <a:pt x="3299" y="322"/>
                    <a:pt x="2429" y="655"/>
                    <a:pt x="1572" y="1012"/>
                  </a:cubicBezTo>
                  <a:cubicBezTo>
                    <a:pt x="1203" y="1834"/>
                    <a:pt x="667" y="2572"/>
                    <a:pt x="1" y="3179"/>
                  </a:cubicBezTo>
                  <a:cubicBezTo>
                    <a:pt x="60" y="3739"/>
                    <a:pt x="120" y="4310"/>
                    <a:pt x="179" y="4882"/>
                  </a:cubicBezTo>
                  <a:lnTo>
                    <a:pt x="215" y="4941"/>
                  </a:lnTo>
                  <a:cubicBezTo>
                    <a:pt x="1846" y="4120"/>
                    <a:pt x="3489" y="3322"/>
                    <a:pt x="5144" y="2536"/>
                  </a:cubicBezTo>
                  <a:lnTo>
                    <a:pt x="5084" y="2405"/>
                  </a:lnTo>
                  <a:cubicBezTo>
                    <a:pt x="4846" y="1584"/>
                    <a:pt x="4537" y="786"/>
                    <a:pt x="4168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gd825a18fdc_2_37"/>
            <p:cNvSpPr/>
            <p:nvPr/>
          </p:nvSpPr>
          <p:spPr>
            <a:xfrm>
              <a:off x="2405050" y="1652575"/>
              <a:ext cx="751000" cy="537425"/>
            </a:xfrm>
            <a:custGeom>
              <a:avLst/>
              <a:gdLst/>
              <a:ahLst/>
              <a:cxnLst/>
              <a:rect l="l" t="t" r="r" b="b"/>
              <a:pathLst>
                <a:path w="30040" h="21497" extrusionOk="0">
                  <a:moveTo>
                    <a:pt x="19120" y="1"/>
                  </a:moveTo>
                  <a:cubicBezTo>
                    <a:pt x="18655" y="1"/>
                    <a:pt x="18206" y="21"/>
                    <a:pt x="17788" y="66"/>
                  </a:cubicBezTo>
                  <a:cubicBezTo>
                    <a:pt x="17884" y="351"/>
                    <a:pt x="17979" y="649"/>
                    <a:pt x="18086" y="947"/>
                  </a:cubicBezTo>
                  <a:cubicBezTo>
                    <a:pt x="18110" y="1030"/>
                    <a:pt x="18134" y="1101"/>
                    <a:pt x="18169" y="1185"/>
                  </a:cubicBezTo>
                  <a:cubicBezTo>
                    <a:pt x="18265" y="1447"/>
                    <a:pt x="18336" y="1816"/>
                    <a:pt x="18372" y="2233"/>
                  </a:cubicBezTo>
                  <a:cubicBezTo>
                    <a:pt x="18527" y="3840"/>
                    <a:pt x="18229" y="6376"/>
                    <a:pt x="17360" y="7900"/>
                  </a:cubicBezTo>
                  <a:lnTo>
                    <a:pt x="17241" y="8043"/>
                  </a:lnTo>
                  <a:cubicBezTo>
                    <a:pt x="14550" y="6090"/>
                    <a:pt x="12014" y="3911"/>
                    <a:pt x="9680" y="1554"/>
                  </a:cubicBezTo>
                  <a:lnTo>
                    <a:pt x="9668" y="1137"/>
                  </a:lnTo>
                  <a:cubicBezTo>
                    <a:pt x="9668" y="1101"/>
                    <a:pt x="9668" y="1066"/>
                    <a:pt x="9668" y="1030"/>
                  </a:cubicBezTo>
                  <a:lnTo>
                    <a:pt x="9645" y="1030"/>
                  </a:lnTo>
                  <a:cubicBezTo>
                    <a:pt x="7621" y="2649"/>
                    <a:pt x="5596" y="4280"/>
                    <a:pt x="3596" y="5923"/>
                  </a:cubicBezTo>
                  <a:cubicBezTo>
                    <a:pt x="3299" y="6162"/>
                    <a:pt x="3013" y="6400"/>
                    <a:pt x="2715" y="6638"/>
                  </a:cubicBezTo>
                  <a:cubicBezTo>
                    <a:pt x="2096" y="7138"/>
                    <a:pt x="1465" y="7674"/>
                    <a:pt x="1048" y="8352"/>
                  </a:cubicBezTo>
                  <a:cubicBezTo>
                    <a:pt x="1" y="10079"/>
                    <a:pt x="560" y="12305"/>
                    <a:pt x="1382" y="14151"/>
                  </a:cubicBezTo>
                  <a:cubicBezTo>
                    <a:pt x="2167" y="15889"/>
                    <a:pt x="3156" y="17544"/>
                    <a:pt x="4203" y="19151"/>
                  </a:cubicBezTo>
                  <a:lnTo>
                    <a:pt x="4322" y="19068"/>
                  </a:lnTo>
                  <a:cubicBezTo>
                    <a:pt x="7240" y="17282"/>
                    <a:pt x="10288" y="15687"/>
                    <a:pt x="13419" y="14305"/>
                  </a:cubicBezTo>
                  <a:cubicBezTo>
                    <a:pt x="14609" y="16651"/>
                    <a:pt x="15669" y="19056"/>
                    <a:pt x="16634" y="21497"/>
                  </a:cubicBezTo>
                  <a:cubicBezTo>
                    <a:pt x="19384" y="19997"/>
                    <a:pt x="22170" y="18532"/>
                    <a:pt x="24980" y="17127"/>
                  </a:cubicBezTo>
                  <a:lnTo>
                    <a:pt x="24944" y="17068"/>
                  </a:lnTo>
                  <a:cubicBezTo>
                    <a:pt x="24885" y="16496"/>
                    <a:pt x="24825" y="15925"/>
                    <a:pt x="24766" y="15365"/>
                  </a:cubicBezTo>
                  <a:cubicBezTo>
                    <a:pt x="25432" y="14758"/>
                    <a:pt x="25968" y="14020"/>
                    <a:pt x="26337" y="13198"/>
                  </a:cubicBezTo>
                  <a:cubicBezTo>
                    <a:pt x="27194" y="12841"/>
                    <a:pt x="28064" y="12508"/>
                    <a:pt x="28933" y="12186"/>
                  </a:cubicBezTo>
                  <a:cubicBezTo>
                    <a:pt x="29302" y="12055"/>
                    <a:pt x="29671" y="11924"/>
                    <a:pt x="30040" y="11793"/>
                  </a:cubicBezTo>
                  <a:cubicBezTo>
                    <a:pt x="29933" y="10960"/>
                    <a:pt x="29814" y="10114"/>
                    <a:pt x="29683" y="9281"/>
                  </a:cubicBezTo>
                  <a:lnTo>
                    <a:pt x="29588" y="9281"/>
                  </a:lnTo>
                  <a:cubicBezTo>
                    <a:pt x="29564" y="9186"/>
                    <a:pt x="29016" y="7436"/>
                    <a:pt x="28766" y="6519"/>
                  </a:cubicBezTo>
                  <a:lnTo>
                    <a:pt x="28802" y="6507"/>
                  </a:lnTo>
                  <a:cubicBezTo>
                    <a:pt x="28861" y="6507"/>
                    <a:pt x="28921" y="6495"/>
                    <a:pt x="28980" y="6483"/>
                  </a:cubicBezTo>
                  <a:cubicBezTo>
                    <a:pt x="28754" y="6054"/>
                    <a:pt x="28456" y="5638"/>
                    <a:pt x="28195" y="5197"/>
                  </a:cubicBezTo>
                  <a:cubicBezTo>
                    <a:pt x="27730" y="4447"/>
                    <a:pt x="26194" y="2125"/>
                    <a:pt x="25635" y="1459"/>
                  </a:cubicBezTo>
                  <a:cubicBezTo>
                    <a:pt x="24976" y="678"/>
                    <a:pt x="21787" y="1"/>
                    <a:pt x="19120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gd825a18fdc_2_37"/>
            <p:cNvSpPr/>
            <p:nvPr/>
          </p:nvSpPr>
          <p:spPr>
            <a:xfrm>
              <a:off x="2487800" y="2235825"/>
              <a:ext cx="585525" cy="349850"/>
            </a:xfrm>
            <a:custGeom>
              <a:avLst/>
              <a:gdLst/>
              <a:ahLst/>
              <a:cxnLst/>
              <a:rect l="l" t="t" r="r" b="b"/>
              <a:pathLst>
                <a:path w="23421" h="13994" extrusionOk="0">
                  <a:moveTo>
                    <a:pt x="22503" y="0"/>
                  </a:moveTo>
                  <a:cubicBezTo>
                    <a:pt x="20241" y="1512"/>
                    <a:pt x="17943" y="2989"/>
                    <a:pt x="15633" y="4429"/>
                  </a:cubicBezTo>
                  <a:cubicBezTo>
                    <a:pt x="13574" y="5715"/>
                    <a:pt x="11490" y="6977"/>
                    <a:pt x="9192" y="7763"/>
                  </a:cubicBezTo>
                  <a:lnTo>
                    <a:pt x="9097" y="7823"/>
                  </a:lnTo>
                  <a:cubicBezTo>
                    <a:pt x="7347" y="5382"/>
                    <a:pt x="5644" y="2905"/>
                    <a:pt x="3965" y="405"/>
                  </a:cubicBezTo>
                  <a:lnTo>
                    <a:pt x="3965" y="405"/>
                  </a:lnTo>
                  <a:cubicBezTo>
                    <a:pt x="4191" y="2310"/>
                    <a:pt x="4430" y="4203"/>
                    <a:pt x="4656" y="6096"/>
                  </a:cubicBezTo>
                  <a:cubicBezTo>
                    <a:pt x="3048" y="8489"/>
                    <a:pt x="1489" y="10906"/>
                    <a:pt x="0" y="13371"/>
                  </a:cubicBezTo>
                  <a:cubicBezTo>
                    <a:pt x="24" y="13371"/>
                    <a:pt x="48" y="13371"/>
                    <a:pt x="60" y="13383"/>
                  </a:cubicBezTo>
                  <a:cubicBezTo>
                    <a:pt x="4176" y="13792"/>
                    <a:pt x="8307" y="13993"/>
                    <a:pt x="12436" y="13993"/>
                  </a:cubicBezTo>
                  <a:cubicBezTo>
                    <a:pt x="14555" y="13993"/>
                    <a:pt x="16673" y="13940"/>
                    <a:pt x="18789" y="13835"/>
                  </a:cubicBezTo>
                  <a:cubicBezTo>
                    <a:pt x="20205" y="13776"/>
                    <a:pt x="21658" y="13669"/>
                    <a:pt x="22980" y="13181"/>
                  </a:cubicBezTo>
                  <a:cubicBezTo>
                    <a:pt x="23122" y="13133"/>
                    <a:pt x="23265" y="13073"/>
                    <a:pt x="23420" y="13002"/>
                  </a:cubicBezTo>
                  <a:cubicBezTo>
                    <a:pt x="23408" y="10240"/>
                    <a:pt x="23289" y="7477"/>
                    <a:pt x="23051" y="4739"/>
                  </a:cubicBezTo>
                  <a:cubicBezTo>
                    <a:pt x="22908" y="3156"/>
                    <a:pt x="22729" y="1572"/>
                    <a:pt x="22503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gd825a18fdc_2_37"/>
            <p:cNvSpPr/>
            <p:nvPr/>
          </p:nvSpPr>
          <p:spPr>
            <a:xfrm>
              <a:off x="2814325" y="1550325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0"/>
                  </a:moveTo>
                  <a:lnTo>
                    <a:pt x="36" y="0"/>
                  </a:lnTo>
                  <a:cubicBezTo>
                    <a:pt x="24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00B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gd825a18fdc_2_37"/>
            <p:cNvSpPr/>
            <p:nvPr/>
          </p:nvSpPr>
          <p:spPr>
            <a:xfrm>
              <a:off x="3425725" y="2003350"/>
              <a:ext cx="122950" cy="159425"/>
            </a:xfrm>
            <a:custGeom>
              <a:avLst/>
              <a:gdLst/>
              <a:ahLst/>
              <a:cxnLst/>
              <a:rect l="l" t="t" r="r" b="b"/>
              <a:pathLst>
                <a:path w="4918" h="6377" extrusionOk="0">
                  <a:moveTo>
                    <a:pt x="3311" y="0"/>
                  </a:moveTo>
                  <a:cubicBezTo>
                    <a:pt x="3104" y="0"/>
                    <a:pt x="2891" y="34"/>
                    <a:pt x="2679" y="84"/>
                  </a:cubicBezTo>
                  <a:cubicBezTo>
                    <a:pt x="2500" y="96"/>
                    <a:pt x="2334" y="108"/>
                    <a:pt x="2167" y="132"/>
                  </a:cubicBezTo>
                  <a:cubicBezTo>
                    <a:pt x="1905" y="155"/>
                    <a:pt x="1655" y="203"/>
                    <a:pt x="1417" y="286"/>
                  </a:cubicBezTo>
                  <a:cubicBezTo>
                    <a:pt x="1155" y="370"/>
                    <a:pt x="893" y="501"/>
                    <a:pt x="679" y="679"/>
                  </a:cubicBezTo>
                  <a:cubicBezTo>
                    <a:pt x="464" y="858"/>
                    <a:pt x="274" y="1072"/>
                    <a:pt x="167" y="1322"/>
                  </a:cubicBezTo>
                  <a:cubicBezTo>
                    <a:pt x="12" y="1691"/>
                    <a:pt x="12" y="2096"/>
                    <a:pt x="12" y="2489"/>
                  </a:cubicBezTo>
                  <a:cubicBezTo>
                    <a:pt x="0" y="3311"/>
                    <a:pt x="0" y="4180"/>
                    <a:pt x="393" y="4906"/>
                  </a:cubicBezTo>
                  <a:cubicBezTo>
                    <a:pt x="703" y="5454"/>
                    <a:pt x="1203" y="5858"/>
                    <a:pt x="1786" y="6108"/>
                  </a:cubicBezTo>
                  <a:cubicBezTo>
                    <a:pt x="2096" y="6228"/>
                    <a:pt x="2405" y="6311"/>
                    <a:pt x="2738" y="6347"/>
                  </a:cubicBezTo>
                  <a:cubicBezTo>
                    <a:pt x="2774" y="6359"/>
                    <a:pt x="2810" y="6359"/>
                    <a:pt x="2858" y="6370"/>
                  </a:cubicBezTo>
                  <a:cubicBezTo>
                    <a:pt x="2909" y="6374"/>
                    <a:pt x="2961" y="6376"/>
                    <a:pt x="3013" y="6376"/>
                  </a:cubicBezTo>
                  <a:cubicBezTo>
                    <a:pt x="3139" y="6376"/>
                    <a:pt x="3263" y="6362"/>
                    <a:pt x="3381" y="6311"/>
                  </a:cubicBezTo>
                  <a:cubicBezTo>
                    <a:pt x="3572" y="6239"/>
                    <a:pt x="3715" y="6085"/>
                    <a:pt x="3846" y="5918"/>
                  </a:cubicBezTo>
                  <a:cubicBezTo>
                    <a:pt x="4774" y="4727"/>
                    <a:pt x="4917" y="3096"/>
                    <a:pt x="4715" y="1596"/>
                  </a:cubicBezTo>
                  <a:cubicBezTo>
                    <a:pt x="4643" y="1084"/>
                    <a:pt x="4501" y="536"/>
                    <a:pt x="4084" y="227"/>
                  </a:cubicBezTo>
                  <a:cubicBezTo>
                    <a:pt x="3857" y="62"/>
                    <a:pt x="3591" y="0"/>
                    <a:pt x="3311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gd825a18fdc_2_37"/>
            <p:cNvSpPr/>
            <p:nvPr/>
          </p:nvSpPr>
          <p:spPr>
            <a:xfrm>
              <a:off x="3285825" y="1401050"/>
              <a:ext cx="183075" cy="121000"/>
            </a:xfrm>
            <a:custGeom>
              <a:avLst/>
              <a:gdLst/>
              <a:ahLst/>
              <a:cxnLst/>
              <a:rect l="l" t="t" r="r" b="b"/>
              <a:pathLst>
                <a:path w="7323" h="4840" extrusionOk="0">
                  <a:moveTo>
                    <a:pt x="5801" y="0"/>
                  </a:moveTo>
                  <a:cubicBezTo>
                    <a:pt x="4740" y="0"/>
                    <a:pt x="3681" y="278"/>
                    <a:pt x="2774" y="816"/>
                  </a:cubicBezTo>
                  <a:cubicBezTo>
                    <a:pt x="1346" y="1661"/>
                    <a:pt x="310" y="3161"/>
                    <a:pt x="0" y="4793"/>
                  </a:cubicBezTo>
                  <a:cubicBezTo>
                    <a:pt x="267" y="4824"/>
                    <a:pt x="535" y="4840"/>
                    <a:pt x="802" y="4840"/>
                  </a:cubicBezTo>
                  <a:cubicBezTo>
                    <a:pt x="2054" y="4840"/>
                    <a:pt x="3301" y="4499"/>
                    <a:pt x="4370" y="3852"/>
                  </a:cubicBezTo>
                  <a:cubicBezTo>
                    <a:pt x="5727" y="3030"/>
                    <a:pt x="6775" y="1745"/>
                    <a:pt x="7299" y="268"/>
                  </a:cubicBezTo>
                  <a:lnTo>
                    <a:pt x="7322" y="197"/>
                  </a:lnTo>
                  <a:cubicBezTo>
                    <a:pt x="6826" y="65"/>
                    <a:pt x="6313" y="0"/>
                    <a:pt x="5801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gd825a18fdc_2_37"/>
            <p:cNvSpPr/>
            <p:nvPr/>
          </p:nvSpPr>
          <p:spPr>
            <a:xfrm>
              <a:off x="3170325" y="1889050"/>
              <a:ext cx="298275" cy="211075"/>
            </a:xfrm>
            <a:custGeom>
              <a:avLst/>
              <a:gdLst/>
              <a:ahLst/>
              <a:cxnLst/>
              <a:rect l="l" t="t" r="r" b="b"/>
              <a:pathLst>
                <a:path w="11931" h="8443" extrusionOk="0">
                  <a:moveTo>
                    <a:pt x="5846" y="1"/>
                  </a:moveTo>
                  <a:cubicBezTo>
                    <a:pt x="5668" y="1"/>
                    <a:pt x="5465" y="132"/>
                    <a:pt x="5311" y="251"/>
                  </a:cubicBezTo>
                  <a:cubicBezTo>
                    <a:pt x="3918" y="1453"/>
                    <a:pt x="2572" y="2703"/>
                    <a:pt x="1286" y="4013"/>
                  </a:cubicBezTo>
                  <a:cubicBezTo>
                    <a:pt x="858" y="4442"/>
                    <a:pt x="429" y="4894"/>
                    <a:pt x="12" y="5346"/>
                  </a:cubicBezTo>
                  <a:lnTo>
                    <a:pt x="0" y="5346"/>
                  </a:lnTo>
                  <a:cubicBezTo>
                    <a:pt x="608" y="6382"/>
                    <a:pt x="1227" y="7406"/>
                    <a:pt x="1846" y="8442"/>
                  </a:cubicBezTo>
                  <a:cubicBezTo>
                    <a:pt x="2096" y="8371"/>
                    <a:pt x="2346" y="8299"/>
                    <a:pt x="2584" y="8216"/>
                  </a:cubicBezTo>
                  <a:cubicBezTo>
                    <a:pt x="5215" y="7406"/>
                    <a:pt x="7859" y="6489"/>
                    <a:pt x="10061" y="4930"/>
                  </a:cubicBezTo>
                  <a:cubicBezTo>
                    <a:pt x="10633" y="4537"/>
                    <a:pt x="11169" y="4096"/>
                    <a:pt x="11669" y="3596"/>
                  </a:cubicBezTo>
                  <a:cubicBezTo>
                    <a:pt x="11788" y="3477"/>
                    <a:pt x="11931" y="3322"/>
                    <a:pt x="11883" y="3156"/>
                  </a:cubicBezTo>
                  <a:cubicBezTo>
                    <a:pt x="11847" y="3037"/>
                    <a:pt x="11752" y="2965"/>
                    <a:pt x="11645" y="2906"/>
                  </a:cubicBezTo>
                  <a:cubicBezTo>
                    <a:pt x="11097" y="2571"/>
                    <a:pt x="10441" y="2483"/>
                    <a:pt x="9783" y="2483"/>
                  </a:cubicBezTo>
                  <a:cubicBezTo>
                    <a:pt x="9597" y="2483"/>
                    <a:pt x="9411" y="2490"/>
                    <a:pt x="9228" y="2501"/>
                  </a:cubicBezTo>
                  <a:cubicBezTo>
                    <a:pt x="7847" y="2572"/>
                    <a:pt x="6466" y="2834"/>
                    <a:pt x="5144" y="3263"/>
                  </a:cubicBezTo>
                  <a:cubicBezTo>
                    <a:pt x="5585" y="2418"/>
                    <a:pt x="5906" y="1501"/>
                    <a:pt x="6120" y="560"/>
                  </a:cubicBezTo>
                  <a:cubicBezTo>
                    <a:pt x="6144" y="417"/>
                    <a:pt x="6168" y="239"/>
                    <a:pt x="6073" y="108"/>
                  </a:cubicBezTo>
                  <a:cubicBezTo>
                    <a:pt x="6013" y="36"/>
                    <a:pt x="5930" y="1"/>
                    <a:pt x="584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gd825a18fdc_2_37"/>
            <p:cNvSpPr/>
            <p:nvPr/>
          </p:nvSpPr>
          <p:spPr>
            <a:xfrm>
              <a:off x="3298625" y="1545850"/>
              <a:ext cx="162525" cy="140125"/>
            </a:xfrm>
            <a:custGeom>
              <a:avLst/>
              <a:gdLst/>
              <a:ahLst/>
              <a:cxnLst/>
              <a:rect l="l" t="t" r="r" b="b"/>
              <a:pathLst>
                <a:path w="6501" h="5605" extrusionOk="0">
                  <a:moveTo>
                    <a:pt x="6501" y="1"/>
                  </a:moveTo>
                  <a:lnTo>
                    <a:pt x="6501" y="1"/>
                  </a:lnTo>
                  <a:cubicBezTo>
                    <a:pt x="5036" y="60"/>
                    <a:pt x="3596" y="608"/>
                    <a:pt x="2477" y="1537"/>
                  </a:cubicBezTo>
                  <a:cubicBezTo>
                    <a:pt x="1334" y="2477"/>
                    <a:pt x="512" y="3799"/>
                    <a:pt x="179" y="5239"/>
                  </a:cubicBezTo>
                  <a:lnTo>
                    <a:pt x="0" y="5251"/>
                  </a:lnTo>
                  <a:cubicBezTo>
                    <a:pt x="0" y="5311"/>
                    <a:pt x="0" y="5359"/>
                    <a:pt x="12" y="5418"/>
                  </a:cubicBezTo>
                  <a:cubicBezTo>
                    <a:pt x="404" y="5545"/>
                    <a:pt x="810" y="5604"/>
                    <a:pt x="1218" y="5604"/>
                  </a:cubicBezTo>
                  <a:cubicBezTo>
                    <a:pt x="2420" y="5604"/>
                    <a:pt x="3632" y="5087"/>
                    <a:pt x="4513" y="4251"/>
                  </a:cubicBezTo>
                  <a:cubicBezTo>
                    <a:pt x="5667" y="3156"/>
                    <a:pt x="6298" y="1584"/>
                    <a:pt x="650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gd825a18fdc_2_37"/>
            <p:cNvSpPr/>
            <p:nvPr/>
          </p:nvSpPr>
          <p:spPr>
            <a:xfrm>
              <a:off x="3207825" y="1226475"/>
              <a:ext cx="99150" cy="226825"/>
            </a:xfrm>
            <a:custGeom>
              <a:avLst/>
              <a:gdLst/>
              <a:ahLst/>
              <a:cxnLst/>
              <a:rect l="l" t="t" r="r" b="b"/>
              <a:pathLst>
                <a:path w="3966" h="9073" extrusionOk="0">
                  <a:moveTo>
                    <a:pt x="2156" y="0"/>
                  </a:moveTo>
                  <a:cubicBezTo>
                    <a:pt x="1632" y="584"/>
                    <a:pt x="1167" y="1227"/>
                    <a:pt x="786" y="1905"/>
                  </a:cubicBezTo>
                  <a:cubicBezTo>
                    <a:pt x="346" y="2715"/>
                    <a:pt x="1" y="3608"/>
                    <a:pt x="36" y="4537"/>
                  </a:cubicBezTo>
                  <a:cubicBezTo>
                    <a:pt x="48" y="5191"/>
                    <a:pt x="263" y="5822"/>
                    <a:pt x="525" y="6430"/>
                  </a:cubicBezTo>
                  <a:cubicBezTo>
                    <a:pt x="977" y="7501"/>
                    <a:pt x="1656" y="8585"/>
                    <a:pt x="2715" y="9073"/>
                  </a:cubicBezTo>
                  <a:cubicBezTo>
                    <a:pt x="2727" y="9049"/>
                    <a:pt x="2751" y="9013"/>
                    <a:pt x="2763" y="8990"/>
                  </a:cubicBezTo>
                  <a:cubicBezTo>
                    <a:pt x="3573" y="7620"/>
                    <a:pt x="3965" y="6001"/>
                    <a:pt x="3858" y="4406"/>
                  </a:cubicBezTo>
                  <a:cubicBezTo>
                    <a:pt x="3751" y="2810"/>
                    <a:pt x="3156" y="1250"/>
                    <a:pt x="2156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gd825a18fdc_2_37"/>
            <p:cNvSpPr/>
            <p:nvPr/>
          </p:nvSpPr>
          <p:spPr>
            <a:xfrm>
              <a:off x="3104850" y="1526225"/>
              <a:ext cx="186950" cy="81250"/>
            </a:xfrm>
            <a:custGeom>
              <a:avLst/>
              <a:gdLst/>
              <a:ahLst/>
              <a:cxnLst/>
              <a:rect l="l" t="t" r="r" b="b"/>
              <a:pathLst>
                <a:path w="7478" h="3250" extrusionOk="0">
                  <a:moveTo>
                    <a:pt x="2783" y="0"/>
                  </a:moveTo>
                  <a:cubicBezTo>
                    <a:pt x="1718" y="0"/>
                    <a:pt x="655" y="400"/>
                    <a:pt x="0" y="1214"/>
                  </a:cubicBezTo>
                  <a:cubicBezTo>
                    <a:pt x="310" y="1691"/>
                    <a:pt x="643" y="2167"/>
                    <a:pt x="1107" y="2488"/>
                  </a:cubicBezTo>
                  <a:cubicBezTo>
                    <a:pt x="1572" y="2798"/>
                    <a:pt x="2119" y="2953"/>
                    <a:pt x="2667" y="3048"/>
                  </a:cubicBezTo>
                  <a:cubicBezTo>
                    <a:pt x="3406" y="3181"/>
                    <a:pt x="4161" y="3250"/>
                    <a:pt x="4916" y="3250"/>
                  </a:cubicBezTo>
                  <a:cubicBezTo>
                    <a:pt x="5778" y="3250"/>
                    <a:pt x="6639" y="3161"/>
                    <a:pt x="7477" y="2976"/>
                  </a:cubicBezTo>
                  <a:cubicBezTo>
                    <a:pt x="7477" y="2917"/>
                    <a:pt x="7465" y="2857"/>
                    <a:pt x="7465" y="2798"/>
                  </a:cubicBezTo>
                  <a:lnTo>
                    <a:pt x="7430" y="2798"/>
                  </a:lnTo>
                  <a:cubicBezTo>
                    <a:pt x="6513" y="1595"/>
                    <a:pt x="5322" y="524"/>
                    <a:pt x="3870" y="143"/>
                  </a:cubicBezTo>
                  <a:cubicBezTo>
                    <a:pt x="3518" y="48"/>
                    <a:pt x="3150" y="0"/>
                    <a:pt x="278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gd825a18fdc_2_37"/>
            <p:cNvSpPr/>
            <p:nvPr/>
          </p:nvSpPr>
          <p:spPr>
            <a:xfrm>
              <a:off x="3124200" y="1444975"/>
              <a:ext cx="403625" cy="762000"/>
            </a:xfrm>
            <a:custGeom>
              <a:avLst/>
              <a:gdLst/>
              <a:ahLst/>
              <a:cxnLst/>
              <a:rect l="l" t="t" r="r" b="b"/>
              <a:pathLst>
                <a:path w="16145" h="30480" extrusionOk="0">
                  <a:moveTo>
                    <a:pt x="5915" y="0"/>
                  </a:moveTo>
                  <a:cubicBezTo>
                    <a:pt x="5814" y="0"/>
                    <a:pt x="5701" y="86"/>
                    <a:pt x="5715" y="214"/>
                  </a:cubicBezTo>
                  <a:cubicBezTo>
                    <a:pt x="6429" y="4762"/>
                    <a:pt x="6906" y="9334"/>
                    <a:pt x="7168" y="13918"/>
                  </a:cubicBezTo>
                  <a:cubicBezTo>
                    <a:pt x="4846" y="14156"/>
                    <a:pt x="2524" y="14442"/>
                    <a:pt x="214" y="14787"/>
                  </a:cubicBezTo>
                  <a:cubicBezTo>
                    <a:pt x="155" y="14799"/>
                    <a:pt x="95" y="14811"/>
                    <a:pt x="36" y="14811"/>
                  </a:cubicBezTo>
                  <a:lnTo>
                    <a:pt x="0" y="14823"/>
                  </a:lnTo>
                  <a:cubicBezTo>
                    <a:pt x="250" y="15740"/>
                    <a:pt x="798" y="17490"/>
                    <a:pt x="833" y="17585"/>
                  </a:cubicBezTo>
                  <a:lnTo>
                    <a:pt x="917" y="17585"/>
                  </a:lnTo>
                  <a:lnTo>
                    <a:pt x="2048" y="17454"/>
                  </a:lnTo>
                  <a:cubicBezTo>
                    <a:pt x="2429" y="18859"/>
                    <a:pt x="2762" y="20276"/>
                    <a:pt x="3060" y="21705"/>
                  </a:cubicBezTo>
                  <a:lnTo>
                    <a:pt x="3131" y="21776"/>
                  </a:lnTo>
                  <a:cubicBezTo>
                    <a:pt x="4417" y="20466"/>
                    <a:pt x="5763" y="19216"/>
                    <a:pt x="7156" y="18014"/>
                  </a:cubicBezTo>
                  <a:cubicBezTo>
                    <a:pt x="7310" y="17895"/>
                    <a:pt x="7513" y="17764"/>
                    <a:pt x="7691" y="17764"/>
                  </a:cubicBezTo>
                  <a:cubicBezTo>
                    <a:pt x="7775" y="17764"/>
                    <a:pt x="7858" y="17799"/>
                    <a:pt x="7918" y="17871"/>
                  </a:cubicBezTo>
                  <a:cubicBezTo>
                    <a:pt x="8013" y="18002"/>
                    <a:pt x="7989" y="18180"/>
                    <a:pt x="7953" y="18323"/>
                  </a:cubicBezTo>
                  <a:cubicBezTo>
                    <a:pt x="7751" y="19264"/>
                    <a:pt x="7430" y="20181"/>
                    <a:pt x="6989" y="21026"/>
                  </a:cubicBezTo>
                  <a:cubicBezTo>
                    <a:pt x="8311" y="20597"/>
                    <a:pt x="9692" y="20335"/>
                    <a:pt x="11073" y="20264"/>
                  </a:cubicBezTo>
                  <a:cubicBezTo>
                    <a:pt x="11264" y="20250"/>
                    <a:pt x="11459" y="20242"/>
                    <a:pt x="11652" y="20242"/>
                  </a:cubicBezTo>
                  <a:cubicBezTo>
                    <a:pt x="12302" y="20242"/>
                    <a:pt x="12949" y="20339"/>
                    <a:pt x="13490" y="20669"/>
                  </a:cubicBezTo>
                  <a:cubicBezTo>
                    <a:pt x="13597" y="20728"/>
                    <a:pt x="13692" y="20800"/>
                    <a:pt x="13728" y="20919"/>
                  </a:cubicBezTo>
                  <a:cubicBezTo>
                    <a:pt x="13776" y="21085"/>
                    <a:pt x="13633" y="21240"/>
                    <a:pt x="13514" y="21359"/>
                  </a:cubicBezTo>
                  <a:cubicBezTo>
                    <a:pt x="13014" y="21859"/>
                    <a:pt x="12478" y="22300"/>
                    <a:pt x="11906" y="22693"/>
                  </a:cubicBezTo>
                  <a:cubicBezTo>
                    <a:pt x="9704" y="24252"/>
                    <a:pt x="7060" y="25169"/>
                    <a:pt x="4429" y="25979"/>
                  </a:cubicBezTo>
                  <a:cubicBezTo>
                    <a:pt x="4905" y="27467"/>
                    <a:pt x="5346" y="28967"/>
                    <a:pt x="5751" y="30479"/>
                  </a:cubicBezTo>
                  <a:cubicBezTo>
                    <a:pt x="7656" y="30408"/>
                    <a:pt x="9573" y="30241"/>
                    <a:pt x="11466" y="30003"/>
                  </a:cubicBezTo>
                  <a:cubicBezTo>
                    <a:pt x="12252" y="29908"/>
                    <a:pt x="13037" y="29789"/>
                    <a:pt x="13811" y="29658"/>
                  </a:cubicBezTo>
                  <a:cubicBezTo>
                    <a:pt x="13871" y="29265"/>
                    <a:pt x="13883" y="28860"/>
                    <a:pt x="13847" y="28455"/>
                  </a:cubicBezTo>
                  <a:lnTo>
                    <a:pt x="13847" y="28443"/>
                  </a:lnTo>
                  <a:cubicBezTo>
                    <a:pt x="13264" y="28193"/>
                    <a:pt x="12764" y="27789"/>
                    <a:pt x="12454" y="27241"/>
                  </a:cubicBezTo>
                  <a:cubicBezTo>
                    <a:pt x="12061" y="26515"/>
                    <a:pt x="12061" y="25646"/>
                    <a:pt x="12073" y="24824"/>
                  </a:cubicBezTo>
                  <a:cubicBezTo>
                    <a:pt x="12073" y="24431"/>
                    <a:pt x="12073" y="24026"/>
                    <a:pt x="12228" y="23657"/>
                  </a:cubicBezTo>
                  <a:cubicBezTo>
                    <a:pt x="12335" y="23407"/>
                    <a:pt x="12525" y="23193"/>
                    <a:pt x="12740" y="23014"/>
                  </a:cubicBezTo>
                  <a:cubicBezTo>
                    <a:pt x="12954" y="22836"/>
                    <a:pt x="13216" y="22705"/>
                    <a:pt x="13478" y="22621"/>
                  </a:cubicBezTo>
                  <a:cubicBezTo>
                    <a:pt x="13716" y="22538"/>
                    <a:pt x="13966" y="22490"/>
                    <a:pt x="14228" y="22467"/>
                  </a:cubicBezTo>
                  <a:lnTo>
                    <a:pt x="14204" y="22324"/>
                  </a:lnTo>
                  <a:cubicBezTo>
                    <a:pt x="14407" y="20240"/>
                    <a:pt x="14561" y="18133"/>
                    <a:pt x="14680" y="16037"/>
                  </a:cubicBezTo>
                  <a:cubicBezTo>
                    <a:pt x="15038" y="16001"/>
                    <a:pt x="15407" y="15954"/>
                    <a:pt x="15764" y="15918"/>
                  </a:cubicBezTo>
                  <a:cubicBezTo>
                    <a:pt x="15883" y="15037"/>
                    <a:pt x="16014" y="14168"/>
                    <a:pt x="16145" y="13299"/>
                  </a:cubicBezTo>
                  <a:lnTo>
                    <a:pt x="16085" y="13287"/>
                  </a:lnTo>
                  <a:cubicBezTo>
                    <a:pt x="13228" y="13406"/>
                    <a:pt x="10370" y="13596"/>
                    <a:pt x="7525" y="13882"/>
                  </a:cubicBezTo>
                  <a:cubicBezTo>
                    <a:pt x="7263" y="9274"/>
                    <a:pt x="6775" y="4691"/>
                    <a:pt x="6060" y="130"/>
                  </a:cubicBezTo>
                  <a:cubicBezTo>
                    <a:pt x="6046" y="39"/>
                    <a:pt x="5983" y="0"/>
                    <a:pt x="591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gd825a18fdc_2_37"/>
            <p:cNvSpPr/>
            <p:nvPr/>
          </p:nvSpPr>
          <p:spPr>
            <a:xfrm>
              <a:off x="2736050" y="1549600"/>
              <a:ext cx="128300" cy="159100"/>
            </a:xfrm>
            <a:custGeom>
              <a:avLst/>
              <a:gdLst/>
              <a:ahLst/>
              <a:cxnLst/>
              <a:rect l="l" t="t" r="r" b="b"/>
              <a:pathLst>
                <a:path w="5132" h="6364" extrusionOk="0">
                  <a:moveTo>
                    <a:pt x="2353" y="1"/>
                  </a:moveTo>
                  <a:cubicBezTo>
                    <a:pt x="1741" y="1"/>
                    <a:pt x="1109" y="40"/>
                    <a:pt x="501" y="40"/>
                  </a:cubicBezTo>
                  <a:cubicBezTo>
                    <a:pt x="332" y="40"/>
                    <a:pt x="165" y="37"/>
                    <a:pt x="0" y="29"/>
                  </a:cubicBezTo>
                  <a:lnTo>
                    <a:pt x="0" y="29"/>
                  </a:lnTo>
                  <a:cubicBezTo>
                    <a:pt x="1691" y="2137"/>
                    <a:pt x="3382" y="4256"/>
                    <a:pt x="5084" y="6363"/>
                  </a:cubicBezTo>
                  <a:lnTo>
                    <a:pt x="5132" y="6352"/>
                  </a:lnTo>
                  <a:cubicBezTo>
                    <a:pt x="5096" y="5935"/>
                    <a:pt x="5025" y="5566"/>
                    <a:pt x="4929" y="5304"/>
                  </a:cubicBezTo>
                  <a:cubicBezTo>
                    <a:pt x="4894" y="5220"/>
                    <a:pt x="4870" y="5149"/>
                    <a:pt x="4846" y="5066"/>
                  </a:cubicBezTo>
                  <a:cubicBezTo>
                    <a:pt x="4739" y="4768"/>
                    <a:pt x="4644" y="4470"/>
                    <a:pt x="4548" y="4185"/>
                  </a:cubicBezTo>
                  <a:cubicBezTo>
                    <a:pt x="4084" y="2792"/>
                    <a:pt x="3632" y="1410"/>
                    <a:pt x="3167" y="29"/>
                  </a:cubicBezTo>
                  <a:lnTo>
                    <a:pt x="3132" y="29"/>
                  </a:lnTo>
                  <a:cubicBezTo>
                    <a:pt x="2878" y="8"/>
                    <a:pt x="2617" y="1"/>
                    <a:pt x="2353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gd825a18fdc_2_37"/>
            <p:cNvSpPr/>
            <p:nvPr/>
          </p:nvSpPr>
          <p:spPr>
            <a:xfrm>
              <a:off x="2594050" y="1240175"/>
              <a:ext cx="436400" cy="94375"/>
            </a:xfrm>
            <a:custGeom>
              <a:avLst/>
              <a:gdLst/>
              <a:ahLst/>
              <a:cxnLst/>
              <a:rect l="l" t="t" r="r" b="b"/>
              <a:pathLst>
                <a:path w="17456" h="3775" extrusionOk="0">
                  <a:moveTo>
                    <a:pt x="12306" y="1"/>
                  </a:moveTo>
                  <a:cubicBezTo>
                    <a:pt x="11399" y="1"/>
                    <a:pt x="10494" y="97"/>
                    <a:pt x="9597" y="226"/>
                  </a:cubicBezTo>
                  <a:cubicBezTo>
                    <a:pt x="6835" y="631"/>
                    <a:pt x="4121" y="1417"/>
                    <a:pt x="1644" y="2679"/>
                  </a:cubicBezTo>
                  <a:cubicBezTo>
                    <a:pt x="1084" y="2965"/>
                    <a:pt x="537" y="3274"/>
                    <a:pt x="1" y="3620"/>
                  </a:cubicBezTo>
                  <a:lnTo>
                    <a:pt x="96" y="3774"/>
                  </a:lnTo>
                  <a:cubicBezTo>
                    <a:pt x="1239" y="3750"/>
                    <a:pt x="2382" y="3703"/>
                    <a:pt x="3513" y="3655"/>
                  </a:cubicBezTo>
                  <a:cubicBezTo>
                    <a:pt x="6704" y="3500"/>
                    <a:pt x="9895" y="3239"/>
                    <a:pt x="13062" y="2869"/>
                  </a:cubicBezTo>
                  <a:cubicBezTo>
                    <a:pt x="14527" y="2703"/>
                    <a:pt x="15991" y="2512"/>
                    <a:pt x="17456" y="2298"/>
                  </a:cubicBezTo>
                  <a:cubicBezTo>
                    <a:pt x="17325" y="1393"/>
                    <a:pt x="16420" y="798"/>
                    <a:pt x="15551" y="488"/>
                  </a:cubicBezTo>
                  <a:cubicBezTo>
                    <a:pt x="14669" y="191"/>
                    <a:pt x="13765" y="48"/>
                    <a:pt x="12836" y="12"/>
                  </a:cubicBezTo>
                  <a:cubicBezTo>
                    <a:pt x="12659" y="4"/>
                    <a:pt x="12483" y="1"/>
                    <a:pt x="12306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gd825a18fdc_2_37"/>
            <p:cNvSpPr/>
            <p:nvPr/>
          </p:nvSpPr>
          <p:spPr>
            <a:xfrm>
              <a:off x="2591375" y="1311900"/>
              <a:ext cx="337275" cy="541750"/>
            </a:xfrm>
            <a:custGeom>
              <a:avLst/>
              <a:gdLst/>
              <a:ahLst/>
              <a:cxnLst/>
              <a:rect l="l" t="t" r="r" b="b"/>
              <a:pathLst>
                <a:path w="13491" h="21670" extrusionOk="0">
                  <a:moveTo>
                    <a:pt x="13181" y="0"/>
                  </a:moveTo>
                  <a:cubicBezTo>
                    <a:pt x="10002" y="370"/>
                    <a:pt x="6811" y="631"/>
                    <a:pt x="3620" y="786"/>
                  </a:cubicBezTo>
                  <a:cubicBezTo>
                    <a:pt x="3644" y="2120"/>
                    <a:pt x="3513" y="3465"/>
                    <a:pt x="3239" y="4775"/>
                  </a:cubicBezTo>
                  <a:lnTo>
                    <a:pt x="3144" y="4822"/>
                  </a:lnTo>
                  <a:cubicBezTo>
                    <a:pt x="2775" y="4394"/>
                    <a:pt x="2263" y="4049"/>
                    <a:pt x="1692" y="3977"/>
                  </a:cubicBezTo>
                  <a:cubicBezTo>
                    <a:pt x="1638" y="3972"/>
                    <a:pt x="1584" y="3969"/>
                    <a:pt x="1530" y="3969"/>
                  </a:cubicBezTo>
                  <a:cubicBezTo>
                    <a:pt x="1007" y="3969"/>
                    <a:pt x="476" y="4227"/>
                    <a:pt x="239" y="4691"/>
                  </a:cubicBezTo>
                  <a:cubicBezTo>
                    <a:pt x="1" y="5156"/>
                    <a:pt x="84" y="5715"/>
                    <a:pt x="298" y="6192"/>
                  </a:cubicBezTo>
                  <a:cubicBezTo>
                    <a:pt x="584" y="6870"/>
                    <a:pt x="1120" y="7430"/>
                    <a:pt x="1775" y="7775"/>
                  </a:cubicBezTo>
                  <a:cubicBezTo>
                    <a:pt x="1977" y="7882"/>
                    <a:pt x="2192" y="7966"/>
                    <a:pt x="2430" y="8037"/>
                  </a:cubicBezTo>
                  <a:lnTo>
                    <a:pt x="2442" y="8037"/>
                  </a:lnTo>
                  <a:cubicBezTo>
                    <a:pt x="2334" y="10240"/>
                    <a:pt x="2263" y="12442"/>
                    <a:pt x="2215" y="14657"/>
                  </a:cubicBezTo>
                  <a:cubicBezTo>
                    <a:pt x="2215" y="14693"/>
                    <a:pt x="2215" y="14728"/>
                    <a:pt x="2215" y="14764"/>
                  </a:cubicBezTo>
                  <a:lnTo>
                    <a:pt x="2227" y="15181"/>
                  </a:lnTo>
                  <a:cubicBezTo>
                    <a:pt x="4561" y="17538"/>
                    <a:pt x="7097" y="19717"/>
                    <a:pt x="9788" y="21670"/>
                  </a:cubicBezTo>
                  <a:lnTo>
                    <a:pt x="9907" y="21527"/>
                  </a:lnTo>
                  <a:cubicBezTo>
                    <a:pt x="10776" y="20003"/>
                    <a:pt x="11074" y="17467"/>
                    <a:pt x="10919" y="15860"/>
                  </a:cubicBezTo>
                  <a:lnTo>
                    <a:pt x="10919" y="15860"/>
                  </a:lnTo>
                  <a:lnTo>
                    <a:pt x="10871" y="15871"/>
                  </a:lnTo>
                  <a:cubicBezTo>
                    <a:pt x="9169" y="13764"/>
                    <a:pt x="7478" y="11645"/>
                    <a:pt x="5787" y="9537"/>
                  </a:cubicBezTo>
                  <a:lnTo>
                    <a:pt x="5787" y="9537"/>
                  </a:lnTo>
                  <a:cubicBezTo>
                    <a:pt x="5952" y="9545"/>
                    <a:pt x="6119" y="9548"/>
                    <a:pt x="6288" y="9548"/>
                  </a:cubicBezTo>
                  <a:cubicBezTo>
                    <a:pt x="6896" y="9548"/>
                    <a:pt x="7528" y="9509"/>
                    <a:pt x="8140" y="9509"/>
                  </a:cubicBezTo>
                  <a:cubicBezTo>
                    <a:pt x="8404" y="9509"/>
                    <a:pt x="8665" y="9516"/>
                    <a:pt x="8919" y="9537"/>
                  </a:cubicBezTo>
                  <a:lnTo>
                    <a:pt x="8954" y="9537"/>
                  </a:lnTo>
                  <a:cubicBezTo>
                    <a:pt x="9788" y="9466"/>
                    <a:pt x="10716" y="9335"/>
                    <a:pt x="11478" y="9061"/>
                  </a:cubicBezTo>
                  <a:cubicBezTo>
                    <a:pt x="12121" y="8835"/>
                    <a:pt x="12764" y="8513"/>
                    <a:pt x="13086" y="7918"/>
                  </a:cubicBezTo>
                  <a:cubicBezTo>
                    <a:pt x="13300" y="7537"/>
                    <a:pt x="13336" y="7073"/>
                    <a:pt x="13360" y="6632"/>
                  </a:cubicBezTo>
                  <a:cubicBezTo>
                    <a:pt x="13491" y="4418"/>
                    <a:pt x="13431" y="2203"/>
                    <a:pt x="13181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gd825a18fdc_2_37"/>
            <p:cNvSpPr/>
            <p:nvPr/>
          </p:nvSpPr>
          <p:spPr>
            <a:xfrm>
              <a:off x="2488700" y="1196700"/>
              <a:ext cx="426250" cy="110450"/>
            </a:xfrm>
            <a:custGeom>
              <a:avLst/>
              <a:gdLst/>
              <a:ahLst/>
              <a:cxnLst/>
              <a:rect l="l" t="t" r="r" b="b"/>
              <a:pathLst>
                <a:path w="17050" h="4418" extrusionOk="0">
                  <a:moveTo>
                    <a:pt x="16681" y="1"/>
                  </a:moveTo>
                  <a:cubicBezTo>
                    <a:pt x="16657" y="1"/>
                    <a:pt x="16633" y="1"/>
                    <a:pt x="16621" y="13"/>
                  </a:cubicBezTo>
                  <a:cubicBezTo>
                    <a:pt x="11799" y="275"/>
                    <a:pt x="6989" y="810"/>
                    <a:pt x="2215" y="1584"/>
                  </a:cubicBezTo>
                  <a:cubicBezTo>
                    <a:pt x="1905" y="1644"/>
                    <a:pt x="1596" y="1691"/>
                    <a:pt x="1274" y="1751"/>
                  </a:cubicBezTo>
                  <a:cubicBezTo>
                    <a:pt x="857" y="1822"/>
                    <a:pt x="429" y="1894"/>
                    <a:pt x="0" y="1977"/>
                  </a:cubicBezTo>
                  <a:cubicBezTo>
                    <a:pt x="167" y="2739"/>
                    <a:pt x="238" y="3513"/>
                    <a:pt x="214" y="4299"/>
                  </a:cubicBezTo>
                  <a:lnTo>
                    <a:pt x="226" y="4299"/>
                  </a:lnTo>
                  <a:cubicBezTo>
                    <a:pt x="250" y="4263"/>
                    <a:pt x="274" y="4227"/>
                    <a:pt x="298" y="4180"/>
                  </a:cubicBezTo>
                  <a:cubicBezTo>
                    <a:pt x="2143" y="4227"/>
                    <a:pt x="4001" y="4299"/>
                    <a:pt x="5846" y="4406"/>
                  </a:cubicBezTo>
                  <a:lnTo>
                    <a:pt x="5858" y="4418"/>
                  </a:lnTo>
                  <a:cubicBezTo>
                    <a:pt x="8335" y="3156"/>
                    <a:pt x="11049" y="2370"/>
                    <a:pt x="13811" y="1965"/>
                  </a:cubicBezTo>
                  <a:cubicBezTo>
                    <a:pt x="14708" y="1836"/>
                    <a:pt x="15613" y="1740"/>
                    <a:pt x="16520" y="1740"/>
                  </a:cubicBezTo>
                  <a:cubicBezTo>
                    <a:pt x="16697" y="1740"/>
                    <a:pt x="16873" y="1743"/>
                    <a:pt x="17050" y="1751"/>
                  </a:cubicBezTo>
                  <a:lnTo>
                    <a:pt x="17050" y="1727"/>
                  </a:lnTo>
                  <a:cubicBezTo>
                    <a:pt x="16907" y="1156"/>
                    <a:pt x="16788" y="584"/>
                    <a:pt x="16681" y="1"/>
                  </a:cubicBez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gd825a18fdc_2_37"/>
            <p:cNvSpPr/>
            <p:nvPr/>
          </p:nvSpPr>
          <p:spPr>
            <a:xfrm>
              <a:off x="2520550" y="1116525"/>
              <a:ext cx="383700" cy="123950"/>
            </a:xfrm>
            <a:custGeom>
              <a:avLst/>
              <a:gdLst/>
              <a:ahLst/>
              <a:cxnLst/>
              <a:rect l="l" t="t" r="r" b="b"/>
              <a:pathLst>
                <a:path w="15348" h="4958" extrusionOk="0">
                  <a:moveTo>
                    <a:pt x="8465" y="1"/>
                  </a:moveTo>
                  <a:cubicBezTo>
                    <a:pt x="6467" y="1"/>
                    <a:pt x="4495" y="469"/>
                    <a:pt x="2917" y="1648"/>
                  </a:cubicBezTo>
                  <a:cubicBezTo>
                    <a:pt x="1727" y="2529"/>
                    <a:pt x="845" y="3744"/>
                    <a:pt x="0" y="4958"/>
                  </a:cubicBezTo>
                  <a:cubicBezTo>
                    <a:pt x="322" y="4898"/>
                    <a:pt x="631" y="4851"/>
                    <a:pt x="941" y="4791"/>
                  </a:cubicBezTo>
                  <a:cubicBezTo>
                    <a:pt x="5715" y="4017"/>
                    <a:pt x="10525" y="3482"/>
                    <a:pt x="15347" y="3220"/>
                  </a:cubicBezTo>
                  <a:lnTo>
                    <a:pt x="15347" y="3184"/>
                  </a:lnTo>
                  <a:cubicBezTo>
                    <a:pt x="15109" y="2327"/>
                    <a:pt x="14478" y="1624"/>
                    <a:pt x="13716" y="1160"/>
                  </a:cubicBezTo>
                  <a:cubicBezTo>
                    <a:pt x="12966" y="696"/>
                    <a:pt x="12097" y="457"/>
                    <a:pt x="11228" y="279"/>
                  </a:cubicBezTo>
                  <a:cubicBezTo>
                    <a:pt x="10326" y="101"/>
                    <a:pt x="9393" y="1"/>
                    <a:pt x="846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gd825a18fdc_2_37"/>
            <p:cNvSpPr/>
            <p:nvPr/>
          </p:nvSpPr>
          <p:spPr>
            <a:xfrm>
              <a:off x="2238075" y="1301175"/>
              <a:ext cx="444425" cy="504875"/>
            </a:xfrm>
            <a:custGeom>
              <a:avLst/>
              <a:gdLst/>
              <a:ahLst/>
              <a:cxnLst/>
              <a:rect l="l" t="t" r="r" b="b"/>
              <a:pathLst>
                <a:path w="17777" h="20195" extrusionOk="0">
                  <a:moveTo>
                    <a:pt x="10323" y="1"/>
                  </a:moveTo>
                  <a:cubicBezTo>
                    <a:pt x="10299" y="48"/>
                    <a:pt x="10275" y="84"/>
                    <a:pt x="10251" y="120"/>
                  </a:cubicBezTo>
                  <a:cubicBezTo>
                    <a:pt x="9751" y="977"/>
                    <a:pt x="9049" y="1703"/>
                    <a:pt x="8215" y="2239"/>
                  </a:cubicBezTo>
                  <a:cubicBezTo>
                    <a:pt x="6596" y="3287"/>
                    <a:pt x="4584" y="3561"/>
                    <a:pt x="2977" y="4597"/>
                  </a:cubicBezTo>
                  <a:cubicBezTo>
                    <a:pt x="2048" y="5192"/>
                    <a:pt x="1274" y="6025"/>
                    <a:pt x="762" y="7002"/>
                  </a:cubicBezTo>
                  <a:cubicBezTo>
                    <a:pt x="250" y="7978"/>
                    <a:pt x="0" y="9169"/>
                    <a:pt x="441" y="10181"/>
                  </a:cubicBezTo>
                  <a:cubicBezTo>
                    <a:pt x="714" y="10824"/>
                    <a:pt x="1238" y="11336"/>
                    <a:pt x="1715" y="11859"/>
                  </a:cubicBezTo>
                  <a:cubicBezTo>
                    <a:pt x="2500" y="12705"/>
                    <a:pt x="3191" y="13657"/>
                    <a:pt x="3524" y="14765"/>
                  </a:cubicBezTo>
                  <a:cubicBezTo>
                    <a:pt x="3762" y="15562"/>
                    <a:pt x="3786" y="16396"/>
                    <a:pt x="3929" y="17217"/>
                  </a:cubicBezTo>
                  <a:cubicBezTo>
                    <a:pt x="4072" y="18039"/>
                    <a:pt x="4358" y="18884"/>
                    <a:pt x="4965" y="19444"/>
                  </a:cubicBezTo>
                  <a:cubicBezTo>
                    <a:pt x="5096" y="19575"/>
                    <a:pt x="5239" y="19670"/>
                    <a:pt x="5394" y="19765"/>
                  </a:cubicBezTo>
                  <a:cubicBezTo>
                    <a:pt x="5894" y="20063"/>
                    <a:pt x="6477" y="20194"/>
                    <a:pt x="7061" y="20194"/>
                  </a:cubicBezTo>
                  <a:cubicBezTo>
                    <a:pt x="7085" y="20194"/>
                    <a:pt x="7110" y="20194"/>
                    <a:pt x="7135" y="20194"/>
                  </a:cubicBezTo>
                  <a:cubicBezTo>
                    <a:pt x="7922" y="20194"/>
                    <a:pt x="9429" y="20020"/>
                    <a:pt x="10132" y="19801"/>
                  </a:cubicBezTo>
                  <a:lnTo>
                    <a:pt x="10275" y="19979"/>
                  </a:lnTo>
                  <a:cubicBezTo>
                    <a:pt x="12275" y="18336"/>
                    <a:pt x="14300" y="16705"/>
                    <a:pt x="16324" y="15086"/>
                  </a:cubicBezTo>
                  <a:lnTo>
                    <a:pt x="16347" y="15086"/>
                  </a:lnTo>
                  <a:cubicBezTo>
                    <a:pt x="16395" y="12871"/>
                    <a:pt x="16466" y="10669"/>
                    <a:pt x="16574" y="8466"/>
                  </a:cubicBezTo>
                  <a:lnTo>
                    <a:pt x="16562" y="8466"/>
                  </a:lnTo>
                  <a:cubicBezTo>
                    <a:pt x="16324" y="8395"/>
                    <a:pt x="16109" y="8311"/>
                    <a:pt x="15907" y="8204"/>
                  </a:cubicBezTo>
                  <a:cubicBezTo>
                    <a:pt x="15252" y="7859"/>
                    <a:pt x="14716" y="7299"/>
                    <a:pt x="14430" y="6621"/>
                  </a:cubicBezTo>
                  <a:cubicBezTo>
                    <a:pt x="14216" y="6144"/>
                    <a:pt x="14133" y="5585"/>
                    <a:pt x="14371" y="5120"/>
                  </a:cubicBezTo>
                  <a:cubicBezTo>
                    <a:pt x="14608" y="4656"/>
                    <a:pt x="15139" y="4398"/>
                    <a:pt x="15662" y="4398"/>
                  </a:cubicBezTo>
                  <a:cubicBezTo>
                    <a:pt x="15716" y="4398"/>
                    <a:pt x="15770" y="4401"/>
                    <a:pt x="15824" y="4406"/>
                  </a:cubicBezTo>
                  <a:cubicBezTo>
                    <a:pt x="16395" y="4478"/>
                    <a:pt x="16907" y="4823"/>
                    <a:pt x="17276" y="5251"/>
                  </a:cubicBezTo>
                  <a:lnTo>
                    <a:pt x="17371" y="5204"/>
                  </a:lnTo>
                  <a:cubicBezTo>
                    <a:pt x="17645" y="3894"/>
                    <a:pt x="17776" y="2549"/>
                    <a:pt x="17752" y="1215"/>
                  </a:cubicBezTo>
                  <a:lnTo>
                    <a:pt x="17752" y="1215"/>
                  </a:lnTo>
                  <a:cubicBezTo>
                    <a:pt x="16621" y="1263"/>
                    <a:pt x="15478" y="1310"/>
                    <a:pt x="14335" y="1334"/>
                  </a:cubicBezTo>
                  <a:lnTo>
                    <a:pt x="14240" y="1180"/>
                  </a:lnTo>
                  <a:cubicBezTo>
                    <a:pt x="14776" y="834"/>
                    <a:pt x="15323" y="525"/>
                    <a:pt x="15883" y="239"/>
                  </a:cubicBezTo>
                  <a:lnTo>
                    <a:pt x="15871" y="227"/>
                  </a:lnTo>
                  <a:cubicBezTo>
                    <a:pt x="14026" y="120"/>
                    <a:pt x="12168" y="48"/>
                    <a:pt x="10323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gd825a18fdc_2_37"/>
            <p:cNvSpPr/>
            <p:nvPr/>
          </p:nvSpPr>
          <p:spPr>
            <a:xfrm>
              <a:off x="3394750" y="3292500"/>
              <a:ext cx="942125" cy="123550"/>
            </a:xfrm>
            <a:custGeom>
              <a:avLst/>
              <a:gdLst/>
              <a:ahLst/>
              <a:cxnLst/>
              <a:rect l="l" t="t" r="r" b="b"/>
              <a:pathLst>
                <a:path w="37685" h="4942" extrusionOk="0">
                  <a:moveTo>
                    <a:pt x="1" y="0"/>
                  </a:moveTo>
                  <a:lnTo>
                    <a:pt x="1418" y="4942"/>
                  </a:lnTo>
                  <a:lnTo>
                    <a:pt x="36362" y="4942"/>
                  </a:lnTo>
                  <a:lnTo>
                    <a:pt x="37684" y="0"/>
                  </a:ln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gd825a18fdc_2_37"/>
            <p:cNvSpPr/>
            <p:nvPr/>
          </p:nvSpPr>
          <p:spPr>
            <a:xfrm>
              <a:off x="3463525" y="3416025"/>
              <a:ext cx="814100" cy="905500"/>
            </a:xfrm>
            <a:custGeom>
              <a:avLst/>
              <a:gdLst/>
              <a:ahLst/>
              <a:cxnLst/>
              <a:rect l="l" t="t" r="r" b="b"/>
              <a:pathLst>
                <a:path w="32564" h="36220" extrusionOk="0">
                  <a:moveTo>
                    <a:pt x="0" y="1"/>
                  </a:moveTo>
                  <a:lnTo>
                    <a:pt x="4370" y="36219"/>
                  </a:lnTo>
                  <a:lnTo>
                    <a:pt x="27813" y="36219"/>
                  </a:lnTo>
                  <a:lnTo>
                    <a:pt x="32564" y="1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gd825a18fdc_2_37"/>
            <p:cNvSpPr/>
            <p:nvPr/>
          </p:nvSpPr>
          <p:spPr>
            <a:xfrm>
              <a:off x="3898400" y="3715475"/>
              <a:ext cx="251250" cy="348875"/>
            </a:xfrm>
            <a:custGeom>
              <a:avLst/>
              <a:gdLst/>
              <a:ahLst/>
              <a:cxnLst/>
              <a:rect l="l" t="t" r="r" b="b"/>
              <a:pathLst>
                <a:path w="10050" h="13955" extrusionOk="0">
                  <a:moveTo>
                    <a:pt x="7584" y="0"/>
                  </a:moveTo>
                  <a:cubicBezTo>
                    <a:pt x="6870" y="417"/>
                    <a:pt x="6156" y="822"/>
                    <a:pt x="5441" y="1238"/>
                  </a:cubicBezTo>
                  <a:cubicBezTo>
                    <a:pt x="4691" y="1667"/>
                    <a:pt x="3941" y="2108"/>
                    <a:pt x="3191" y="2536"/>
                  </a:cubicBezTo>
                  <a:cubicBezTo>
                    <a:pt x="4108" y="4120"/>
                    <a:pt x="5025" y="5703"/>
                    <a:pt x="5929" y="7299"/>
                  </a:cubicBezTo>
                  <a:cubicBezTo>
                    <a:pt x="4763" y="7287"/>
                    <a:pt x="3596" y="7275"/>
                    <a:pt x="2429" y="7275"/>
                  </a:cubicBezTo>
                  <a:cubicBezTo>
                    <a:pt x="2453" y="6525"/>
                    <a:pt x="2477" y="5787"/>
                    <a:pt x="2489" y="5048"/>
                  </a:cubicBezTo>
                  <a:lnTo>
                    <a:pt x="2489" y="5048"/>
                  </a:lnTo>
                  <a:cubicBezTo>
                    <a:pt x="2465" y="5060"/>
                    <a:pt x="2453" y="5084"/>
                    <a:pt x="2441" y="5108"/>
                  </a:cubicBezTo>
                  <a:cubicBezTo>
                    <a:pt x="2286" y="5394"/>
                    <a:pt x="2131" y="5679"/>
                    <a:pt x="1977" y="5965"/>
                  </a:cubicBezTo>
                  <a:cubicBezTo>
                    <a:pt x="1322" y="7180"/>
                    <a:pt x="667" y="8394"/>
                    <a:pt x="12" y="9609"/>
                  </a:cubicBezTo>
                  <a:cubicBezTo>
                    <a:pt x="0" y="9620"/>
                    <a:pt x="0" y="9632"/>
                    <a:pt x="0" y="9644"/>
                  </a:cubicBezTo>
                  <a:cubicBezTo>
                    <a:pt x="0" y="9656"/>
                    <a:pt x="0" y="9668"/>
                    <a:pt x="12" y="9680"/>
                  </a:cubicBezTo>
                  <a:cubicBezTo>
                    <a:pt x="822" y="11085"/>
                    <a:pt x="1631" y="12502"/>
                    <a:pt x="2453" y="13907"/>
                  </a:cubicBezTo>
                  <a:cubicBezTo>
                    <a:pt x="2453" y="13919"/>
                    <a:pt x="2465" y="13930"/>
                    <a:pt x="2477" y="13954"/>
                  </a:cubicBezTo>
                  <a:cubicBezTo>
                    <a:pt x="2489" y="13288"/>
                    <a:pt x="2500" y="12645"/>
                    <a:pt x="2512" y="12002"/>
                  </a:cubicBezTo>
                  <a:lnTo>
                    <a:pt x="2584" y="12002"/>
                  </a:lnTo>
                  <a:cubicBezTo>
                    <a:pt x="3179" y="12014"/>
                    <a:pt x="3786" y="12014"/>
                    <a:pt x="4394" y="12025"/>
                  </a:cubicBezTo>
                  <a:lnTo>
                    <a:pt x="4822" y="12025"/>
                  </a:lnTo>
                  <a:cubicBezTo>
                    <a:pt x="4891" y="12029"/>
                    <a:pt x="4958" y="12031"/>
                    <a:pt x="5025" y="12031"/>
                  </a:cubicBezTo>
                  <a:cubicBezTo>
                    <a:pt x="5203" y="12031"/>
                    <a:pt x="5376" y="12015"/>
                    <a:pt x="5548" y="11954"/>
                  </a:cubicBezTo>
                  <a:cubicBezTo>
                    <a:pt x="5894" y="11823"/>
                    <a:pt x="6180" y="11621"/>
                    <a:pt x="6382" y="11311"/>
                  </a:cubicBezTo>
                  <a:cubicBezTo>
                    <a:pt x="6680" y="10847"/>
                    <a:pt x="6965" y="10382"/>
                    <a:pt x="7263" y="9918"/>
                  </a:cubicBezTo>
                  <a:cubicBezTo>
                    <a:pt x="8073" y="8656"/>
                    <a:pt x="8847" y="7358"/>
                    <a:pt x="9692" y="6120"/>
                  </a:cubicBezTo>
                  <a:cubicBezTo>
                    <a:pt x="9847" y="5882"/>
                    <a:pt x="9954" y="5620"/>
                    <a:pt x="10013" y="5334"/>
                  </a:cubicBezTo>
                  <a:cubicBezTo>
                    <a:pt x="10025" y="5239"/>
                    <a:pt x="10037" y="5144"/>
                    <a:pt x="10049" y="5060"/>
                  </a:cubicBezTo>
                  <a:lnTo>
                    <a:pt x="10049" y="4787"/>
                  </a:lnTo>
                  <a:cubicBezTo>
                    <a:pt x="10037" y="4739"/>
                    <a:pt x="10037" y="4679"/>
                    <a:pt x="10025" y="4620"/>
                  </a:cubicBezTo>
                  <a:cubicBezTo>
                    <a:pt x="9990" y="4358"/>
                    <a:pt x="9918" y="4084"/>
                    <a:pt x="9787" y="3846"/>
                  </a:cubicBezTo>
                  <a:cubicBezTo>
                    <a:pt x="9061" y="2584"/>
                    <a:pt x="8335" y="1322"/>
                    <a:pt x="7620" y="60"/>
                  </a:cubicBezTo>
                  <a:cubicBezTo>
                    <a:pt x="7608" y="36"/>
                    <a:pt x="7596" y="24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gd825a18fdc_2_37"/>
            <p:cNvSpPr/>
            <p:nvPr/>
          </p:nvSpPr>
          <p:spPr>
            <a:xfrm>
              <a:off x="3715625" y="3559500"/>
              <a:ext cx="364650" cy="185150"/>
            </a:xfrm>
            <a:custGeom>
              <a:avLst/>
              <a:gdLst/>
              <a:ahLst/>
              <a:cxnLst/>
              <a:rect l="l" t="t" r="r" b="b"/>
              <a:pathLst>
                <a:path w="14586" h="7406" extrusionOk="0">
                  <a:moveTo>
                    <a:pt x="3906" y="0"/>
                  </a:moveTo>
                  <a:cubicBezTo>
                    <a:pt x="3835" y="12"/>
                    <a:pt x="3763" y="24"/>
                    <a:pt x="3704" y="36"/>
                  </a:cubicBezTo>
                  <a:cubicBezTo>
                    <a:pt x="3323" y="96"/>
                    <a:pt x="2989" y="250"/>
                    <a:pt x="2692" y="477"/>
                  </a:cubicBezTo>
                  <a:cubicBezTo>
                    <a:pt x="2489" y="643"/>
                    <a:pt x="2299" y="834"/>
                    <a:pt x="2168" y="1060"/>
                  </a:cubicBezTo>
                  <a:cubicBezTo>
                    <a:pt x="1441" y="2346"/>
                    <a:pt x="727" y="3644"/>
                    <a:pt x="13" y="4930"/>
                  </a:cubicBezTo>
                  <a:cubicBezTo>
                    <a:pt x="13" y="4941"/>
                    <a:pt x="1" y="4953"/>
                    <a:pt x="1" y="4977"/>
                  </a:cubicBezTo>
                  <a:cubicBezTo>
                    <a:pt x="667" y="5334"/>
                    <a:pt x="1322" y="5703"/>
                    <a:pt x="2001" y="6073"/>
                  </a:cubicBezTo>
                  <a:cubicBezTo>
                    <a:pt x="2811" y="6513"/>
                    <a:pt x="3620" y="6965"/>
                    <a:pt x="4442" y="7406"/>
                  </a:cubicBezTo>
                  <a:cubicBezTo>
                    <a:pt x="5335" y="5811"/>
                    <a:pt x="6216" y="4203"/>
                    <a:pt x="7109" y="2596"/>
                  </a:cubicBezTo>
                  <a:cubicBezTo>
                    <a:pt x="7704" y="3608"/>
                    <a:pt x="8299" y="4608"/>
                    <a:pt x="8883" y="5608"/>
                  </a:cubicBezTo>
                  <a:cubicBezTo>
                    <a:pt x="8240" y="5977"/>
                    <a:pt x="7597" y="6346"/>
                    <a:pt x="6954" y="6715"/>
                  </a:cubicBezTo>
                  <a:cubicBezTo>
                    <a:pt x="6978" y="6727"/>
                    <a:pt x="7014" y="6727"/>
                    <a:pt x="7037" y="6727"/>
                  </a:cubicBezTo>
                  <a:cubicBezTo>
                    <a:pt x="7716" y="6692"/>
                    <a:pt x="8395" y="6656"/>
                    <a:pt x="9073" y="6620"/>
                  </a:cubicBezTo>
                  <a:cubicBezTo>
                    <a:pt x="9657" y="6596"/>
                    <a:pt x="10240" y="6573"/>
                    <a:pt x="10824" y="6537"/>
                  </a:cubicBezTo>
                  <a:cubicBezTo>
                    <a:pt x="11252" y="6513"/>
                    <a:pt x="11693" y="6501"/>
                    <a:pt x="12133" y="6477"/>
                  </a:cubicBezTo>
                  <a:cubicBezTo>
                    <a:pt x="12145" y="6477"/>
                    <a:pt x="12169" y="6465"/>
                    <a:pt x="12169" y="6465"/>
                  </a:cubicBezTo>
                  <a:cubicBezTo>
                    <a:pt x="12181" y="6454"/>
                    <a:pt x="12193" y="6442"/>
                    <a:pt x="12193" y="6430"/>
                  </a:cubicBezTo>
                  <a:cubicBezTo>
                    <a:pt x="12990" y="5013"/>
                    <a:pt x="13764" y="3596"/>
                    <a:pt x="14562" y="2179"/>
                  </a:cubicBezTo>
                  <a:cubicBezTo>
                    <a:pt x="14562" y="2155"/>
                    <a:pt x="14574" y="2143"/>
                    <a:pt x="14586" y="2120"/>
                  </a:cubicBezTo>
                  <a:lnTo>
                    <a:pt x="14586" y="2120"/>
                  </a:lnTo>
                  <a:cubicBezTo>
                    <a:pt x="14014" y="2441"/>
                    <a:pt x="13455" y="2774"/>
                    <a:pt x="12883" y="3096"/>
                  </a:cubicBezTo>
                  <a:cubicBezTo>
                    <a:pt x="12871" y="3072"/>
                    <a:pt x="12871" y="3060"/>
                    <a:pt x="12859" y="3048"/>
                  </a:cubicBezTo>
                  <a:cubicBezTo>
                    <a:pt x="12443" y="2346"/>
                    <a:pt x="12026" y="1643"/>
                    <a:pt x="11621" y="941"/>
                  </a:cubicBezTo>
                  <a:cubicBezTo>
                    <a:pt x="11383" y="548"/>
                    <a:pt x="11062" y="298"/>
                    <a:pt x="10609" y="203"/>
                  </a:cubicBezTo>
                  <a:cubicBezTo>
                    <a:pt x="10502" y="179"/>
                    <a:pt x="10383" y="143"/>
                    <a:pt x="10288" y="143"/>
                  </a:cubicBezTo>
                  <a:cubicBezTo>
                    <a:pt x="10014" y="131"/>
                    <a:pt x="9764" y="131"/>
                    <a:pt x="9490" y="131"/>
                  </a:cubicBezTo>
                  <a:cubicBezTo>
                    <a:pt x="9157" y="131"/>
                    <a:pt x="8823" y="131"/>
                    <a:pt x="8478" y="119"/>
                  </a:cubicBezTo>
                  <a:cubicBezTo>
                    <a:pt x="8037" y="119"/>
                    <a:pt x="7609" y="107"/>
                    <a:pt x="7180" y="107"/>
                  </a:cubicBezTo>
                  <a:cubicBezTo>
                    <a:pt x="6835" y="96"/>
                    <a:pt x="6502" y="96"/>
                    <a:pt x="6156" y="96"/>
                  </a:cubicBezTo>
                  <a:cubicBezTo>
                    <a:pt x="5912" y="90"/>
                    <a:pt x="5665" y="90"/>
                    <a:pt x="5418" y="90"/>
                  </a:cubicBezTo>
                  <a:cubicBezTo>
                    <a:pt x="5171" y="90"/>
                    <a:pt x="4924" y="90"/>
                    <a:pt x="4680" y="84"/>
                  </a:cubicBezTo>
                  <a:cubicBezTo>
                    <a:pt x="4537" y="72"/>
                    <a:pt x="4382" y="24"/>
                    <a:pt x="4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gd825a18fdc_2_37"/>
            <p:cNvSpPr/>
            <p:nvPr/>
          </p:nvSpPr>
          <p:spPr>
            <a:xfrm>
              <a:off x="3628125" y="3735400"/>
              <a:ext cx="238450" cy="284975"/>
            </a:xfrm>
            <a:custGeom>
              <a:avLst/>
              <a:gdLst/>
              <a:ahLst/>
              <a:cxnLst/>
              <a:rect l="l" t="t" r="r" b="b"/>
              <a:pathLst>
                <a:path w="9538" h="11399" extrusionOk="0">
                  <a:moveTo>
                    <a:pt x="0" y="1"/>
                  </a:moveTo>
                  <a:lnTo>
                    <a:pt x="0" y="13"/>
                  </a:lnTo>
                  <a:cubicBezTo>
                    <a:pt x="548" y="346"/>
                    <a:pt x="1108" y="680"/>
                    <a:pt x="1667" y="1013"/>
                  </a:cubicBezTo>
                  <a:cubicBezTo>
                    <a:pt x="1655" y="1037"/>
                    <a:pt x="1655" y="1049"/>
                    <a:pt x="1643" y="1061"/>
                  </a:cubicBezTo>
                  <a:cubicBezTo>
                    <a:pt x="1227" y="1763"/>
                    <a:pt x="798" y="2477"/>
                    <a:pt x="381" y="3192"/>
                  </a:cubicBezTo>
                  <a:cubicBezTo>
                    <a:pt x="84" y="3692"/>
                    <a:pt x="84" y="4216"/>
                    <a:pt x="346" y="4728"/>
                  </a:cubicBezTo>
                  <a:cubicBezTo>
                    <a:pt x="727" y="5490"/>
                    <a:pt x="1155" y="6240"/>
                    <a:pt x="1548" y="7002"/>
                  </a:cubicBezTo>
                  <a:cubicBezTo>
                    <a:pt x="2096" y="8038"/>
                    <a:pt x="2667" y="9062"/>
                    <a:pt x="3179" y="10121"/>
                  </a:cubicBezTo>
                  <a:cubicBezTo>
                    <a:pt x="3536" y="10871"/>
                    <a:pt x="4167" y="11252"/>
                    <a:pt x="4977" y="11383"/>
                  </a:cubicBezTo>
                  <a:cubicBezTo>
                    <a:pt x="5054" y="11395"/>
                    <a:pt x="5132" y="11398"/>
                    <a:pt x="5211" y="11398"/>
                  </a:cubicBezTo>
                  <a:cubicBezTo>
                    <a:pt x="5290" y="11398"/>
                    <a:pt x="5370" y="11395"/>
                    <a:pt x="5453" y="11395"/>
                  </a:cubicBezTo>
                  <a:lnTo>
                    <a:pt x="9537" y="11395"/>
                  </a:lnTo>
                  <a:lnTo>
                    <a:pt x="9537" y="8847"/>
                  </a:lnTo>
                  <a:lnTo>
                    <a:pt x="9537" y="6323"/>
                  </a:lnTo>
                  <a:lnTo>
                    <a:pt x="4048" y="6323"/>
                  </a:lnTo>
                  <a:cubicBezTo>
                    <a:pt x="4644" y="5311"/>
                    <a:pt x="5215" y="4311"/>
                    <a:pt x="5799" y="3299"/>
                  </a:cubicBezTo>
                  <a:cubicBezTo>
                    <a:pt x="6442" y="3692"/>
                    <a:pt x="7073" y="4073"/>
                    <a:pt x="7716" y="4466"/>
                  </a:cubicBezTo>
                  <a:lnTo>
                    <a:pt x="7716" y="4454"/>
                  </a:lnTo>
                  <a:cubicBezTo>
                    <a:pt x="7716" y="4442"/>
                    <a:pt x="7716" y="4442"/>
                    <a:pt x="7704" y="4430"/>
                  </a:cubicBezTo>
                  <a:cubicBezTo>
                    <a:pt x="6799" y="2977"/>
                    <a:pt x="5894" y="1513"/>
                    <a:pt x="4989" y="49"/>
                  </a:cubicBezTo>
                  <a:cubicBezTo>
                    <a:pt x="4989" y="25"/>
                    <a:pt x="4977" y="13"/>
                    <a:pt x="4965" y="13"/>
                  </a:cubicBezTo>
                  <a:cubicBezTo>
                    <a:pt x="4941" y="13"/>
                    <a:pt x="4929" y="1"/>
                    <a:pt x="4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gd825a18fdc_2_37"/>
            <p:cNvSpPr/>
            <p:nvPr/>
          </p:nvSpPr>
          <p:spPr>
            <a:xfrm>
              <a:off x="4998525" y="4106300"/>
              <a:ext cx="378350" cy="244675"/>
            </a:xfrm>
            <a:custGeom>
              <a:avLst/>
              <a:gdLst/>
              <a:ahLst/>
              <a:cxnLst/>
              <a:rect l="l" t="t" r="r" b="b"/>
              <a:pathLst>
                <a:path w="15134" h="9787" extrusionOk="0">
                  <a:moveTo>
                    <a:pt x="14276" y="0"/>
                  </a:moveTo>
                  <a:lnTo>
                    <a:pt x="7216" y="1834"/>
                  </a:lnTo>
                  <a:cubicBezTo>
                    <a:pt x="4394" y="4024"/>
                    <a:pt x="1489" y="6358"/>
                    <a:pt x="1" y="9608"/>
                  </a:cubicBezTo>
                  <a:lnTo>
                    <a:pt x="370" y="9787"/>
                  </a:lnTo>
                  <a:cubicBezTo>
                    <a:pt x="5287" y="7430"/>
                    <a:pt x="10216" y="5072"/>
                    <a:pt x="15134" y="2727"/>
                  </a:cubicBezTo>
                  <a:cubicBezTo>
                    <a:pt x="14895" y="1810"/>
                    <a:pt x="14610" y="905"/>
                    <a:pt x="14288" y="12"/>
                  </a:cubicBezTo>
                  <a:lnTo>
                    <a:pt x="14276" y="0"/>
                  </a:ln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gd825a18fdc_2_37"/>
            <p:cNvSpPr/>
            <p:nvPr/>
          </p:nvSpPr>
          <p:spPr>
            <a:xfrm>
              <a:off x="4280875" y="4232200"/>
              <a:ext cx="432825" cy="110750"/>
            </a:xfrm>
            <a:custGeom>
              <a:avLst/>
              <a:gdLst/>
              <a:ahLst/>
              <a:cxnLst/>
              <a:rect l="l" t="t" r="r" b="b"/>
              <a:pathLst>
                <a:path w="17313" h="4430" extrusionOk="0">
                  <a:moveTo>
                    <a:pt x="9871" y="0"/>
                  </a:moveTo>
                  <a:lnTo>
                    <a:pt x="9871" y="12"/>
                  </a:lnTo>
                  <a:cubicBezTo>
                    <a:pt x="6251" y="512"/>
                    <a:pt x="2787" y="2060"/>
                    <a:pt x="1" y="4430"/>
                  </a:cubicBezTo>
                  <a:cubicBezTo>
                    <a:pt x="5775" y="4275"/>
                    <a:pt x="11550" y="4132"/>
                    <a:pt x="17312" y="3977"/>
                  </a:cubicBezTo>
                  <a:cubicBezTo>
                    <a:pt x="17253" y="2655"/>
                    <a:pt x="17158" y="1322"/>
                    <a:pt x="17039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gd825a18fdc_2_37"/>
            <p:cNvSpPr/>
            <p:nvPr/>
          </p:nvSpPr>
          <p:spPr>
            <a:xfrm>
              <a:off x="3910300" y="1464575"/>
              <a:ext cx="358100" cy="354850"/>
            </a:xfrm>
            <a:custGeom>
              <a:avLst/>
              <a:gdLst/>
              <a:ahLst/>
              <a:cxnLst/>
              <a:rect l="l" t="t" r="r" b="b"/>
              <a:pathLst>
                <a:path w="14324" h="14194" extrusionOk="0">
                  <a:moveTo>
                    <a:pt x="11724" y="1"/>
                  </a:moveTo>
                  <a:cubicBezTo>
                    <a:pt x="10776" y="1"/>
                    <a:pt x="9840" y="387"/>
                    <a:pt x="9133" y="1001"/>
                  </a:cubicBezTo>
                  <a:cubicBezTo>
                    <a:pt x="8311" y="1716"/>
                    <a:pt x="7775" y="2728"/>
                    <a:pt x="7561" y="3788"/>
                  </a:cubicBezTo>
                  <a:lnTo>
                    <a:pt x="7478" y="3883"/>
                  </a:lnTo>
                  <a:cubicBezTo>
                    <a:pt x="6477" y="3073"/>
                    <a:pt x="5406" y="2311"/>
                    <a:pt x="4168" y="2037"/>
                  </a:cubicBezTo>
                  <a:cubicBezTo>
                    <a:pt x="3895" y="1977"/>
                    <a:pt x="3611" y="1946"/>
                    <a:pt x="3327" y="1946"/>
                  </a:cubicBezTo>
                  <a:cubicBezTo>
                    <a:pt x="2272" y="1946"/>
                    <a:pt x="1209" y="2368"/>
                    <a:pt x="655" y="3240"/>
                  </a:cubicBezTo>
                  <a:cubicBezTo>
                    <a:pt x="0" y="4288"/>
                    <a:pt x="215" y="5657"/>
                    <a:pt x="762" y="6764"/>
                  </a:cubicBezTo>
                  <a:cubicBezTo>
                    <a:pt x="1429" y="8121"/>
                    <a:pt x="2525" y="9217"/>
                    <a:pt x="3679" y="10181"/>
                  </a:cubicBezTo>
                  <a:cubicBezTo>
                    <a:pt x="5537" y="11729"/>
                    <a:pt x="7585" y="13039"/>
                    <a:pt x="9728" y="14194"/>
                  </a:cubicBezTo>
                  <a:cubicBezTo>
                    <a:pt x="11264" y="10896"/>
                    <a:pt x="13514" y="7848"/>
                    <a:pt x="14121" y="4276"/>
                  </a:cubicBezTo>
                  <a:cubicBezTo>
                    <a:pt x="14276" y="3395"/>
                    <a:pt x="14324" y="2478"/>
                    <a:pt x="14062" y="1632"/>
                  </a:cubicBezTo>
                  <a:cubicBezTo>
                    <a:pt x="13931" y="1216"/>
                    <a:pt x="13716" y="799"/>
                    <a:pt x="13383" y="525"/>
                  </a:cubicBezTo>
                  <a:cubicBezTo>
                    <a:pt x="13038" y="216"/>
                    <a:pt x="12585" y="73"/>
                    <a:pt x="12133" y="25"/>
                  </a:cubicBezTo>
                  <a:cubicBezTo>
                    <a:pt x="11997" y="9"/>
                    <a:pt x="11860" y="1"/>
                    <a:pt x="11724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gd825a18fdc_2_37"/>
            <p:cNvSpPr/>
            <p:nvPr/>
          </p:nvSpPr>
          <p:spPr>
            <a:xfrm>
              <a:off x="4680625" y="1385725"/>
              <a:ext cx="127125" cy="183375"/>
            </a:xfrm>
            <a:custGeom>
              <a:avLst/>
              <a:gdLst/>
              <a:ahLst/>
              <a:cxnLst/>
              <a:rect l="l" t="t" r="r" b="b"/>
              <a:pathLst>
                <a:path w="5085" h="7335" extrusionOk="0">
                  <a:moveTo>
                    <a:pt x="5037" y="0"/>
                  </a:moveTo>
                  <a:cubicBezTo>
                    <a:pt x="5037" y="0"/>
                    <a:pt x="2180" y="905"/>
                    <a:pt x="679" y="1346"/>
                  </a:cubicBezTo>
                  <a:lnTo>
                    <a:pt x="679" y="1357"/>
                  </a:lnTo>
                  <a:cubicBezTo>
                    <a:pt x="525" y="2596"/>
                    <a:pt x="358" y="3834"/>
                    <a:pt x="191" y="5072"/>
                  </a:cubicBezTo>
                  <a:cubicBezTo>
                    <a:pt x="120" y="5525"/>
                    <a:pt x="60" y="5977"/>
                    <a:pt x="1" y="6430"/>
                  </a:cubicBezTo>
                  <a:cubicBezTo>
                    <a:pt x="263" y="6727"/>
                    <a:pt x="513" y="7037"/>
                    <a:pt x="775" y="7334"/>
                  </a:cubicBezTo>
                  <a:cubicBezTo>
                    <a:pt x="2251" y="4929"/>
                    <a:pt x="3692" y="2489"/>
                    <a:pt x="5085" y="24"/>
                  </a:cubicBezTo>
                  <a:lnTo>
                    <a:pt x="5037" y="0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gd825a18fdc_2_37"/>
            <p:cNvSpPr/>
            <p:nvPr/>
          </p:nvSpPr>
          <p:spPr>
            <a:xfrm>
              <a:off x="4515725" y="1069100"/>
              <a:ext cx="401275" cy="586325"/>
            </a:xfrm>
            <a:custGeom>
              <a:avLst/>
              <a:gdLst/>
              <a:ahLst/>
              <a:cxnLst/>
              <a:rect l="l" t="t" r="r" b="b"/>
              <a:pathLst>
                <a:path w="16051" h="23453" extrusionOk="0">
                  <a:moveTo>
                    <a:pt x="10569" y="0"/>
                  </a:moveTo>
                  <a:cubicBezTo>
                    <a:pt x="10460" y="0"/>
                    <a:pt x="10347" y="15"/>
                    <a:pt x="10240" y="33"/>
                  </a:cubicBezTo>
                  <a:cubicBezTo>
                    <a:pt x="7442" y="473"/>
                    <a:pt x="4632" y="926"/>
                    <a:pt x="1822" y="1366"/>
                  </a:cubicBezTo>
                  <a:cubicBezTo>
                    <a:pt x="1215" y="1461"/>
                    <a:pt x="608" y="1557"/>
                    <a:pt x="1" y="1604"/>
                  </a:cubicBezTo>
                  <a:lnTo>
                    <a:pt x="1" y="1664"/>
                  </a:lnTo>
                  <a:cubicBezTo>
                    <a:pt x="346" y="4962"/>
                    <a:pt x="691" y="8248"/>
                    <a:pt x="1275" y="11510"/>
                  </a:cubicBezTo>
                  <a:cubicBezTo>
                    <a:pt x="1418" y="12248"/>
                    <a:pt x="1560" y="13010"/>
                    <a:pt x="1953" y="13653"/>
                  </a:cubicBezTo>
                  <a:cubicBezTo>
                    <a:pt x="2108" y="13915"/>
                    <a:pt x="2322" y="14165"/>
                    <a:pt x="2584" y="14296"/>
                  </a:cubicBezTo>
                  <a:cubicBezTo>
                    <a:pt x="2894" y="14451"/>
                    <a:pt x="3239" y="14463"/>
                    <a:pt x="3585" y="14463"/>
                  </a:cubicBezTo>
                  <a:cubicBezTo>
                    <a:pt x="4811" y="14451"/>
                    <a:pt x="6037" y="14308"/>
                    <a:pt x="7228" y="14034"/>
                  </a:cubicBezTo>
                  <a:cubicBezTo>
                    <a:pt x="7252" y="14022"/>
                    <a:pt x="7264" y="14022"/>
                    <a:pt x="7275" y="14011"/>
                  </a:cubicBezTo>
                  <a:cubicBezTo>
                    <a:pt x="8776" y="13570"/>
                    <a:pt x="11633" y="12665"/>
                    <a:pt x="11633" y="12665"/>
                  </a:cubicBezTo>
                  <a:lnTo>
                    <a:pt x="11681" y="12689"/>
                  </a:lnTo>
                  <a:cubicBezTo>
                    <a:pt x="10288" y="15154"/>
                    <a:pt x="8847" y="17594"/>
                    <a:pt x="7371" y="19999"/>
                  </a:cubicBezTo>
                  <a:cubicBezTo>
                    <a:pt x="8073" y="20845"/>
                    <a:pt x="8776" y="21678"/>
                    <a:pt x="9478" y="22512"/>
                  </a:cubicBezTo>
                  <a:cubicBezTo>
                    <a:pt x="9776" y="22857"/>
                    <a:pt x="10073" y="23214"/>
                    <a:pt x="10443" y="23452"/>
                  </a:cubicBezTo>
                  <a:cubicBezTo>
                    <a:pt x="12395" y="22071"/>
                    <a:pt x="14264" y="20583"/>
                    <a:pt x="16050" y="19011"/>
                  </a:cubicBezTo>
                  <a:lnTo>
                    <a:pt x="16027" y="18987"/>
                  </a:lnTo>
                  <a:cubicBezTo>
                    <a:pt x="15943" y="18654"/>
                    <a:pt x="15848" y="18321"/>
                    <a:pt x="15753" y="17987"/>
                  </a:cubicBezTo>
                  <a:cubicBezTo>
                    <a:pt x="14848" y="14689"/>
                    <a:pt x="14014" y="11367"/>
                    <a:pt x="13252" y="8034"/>
                  </a:cubicBezTo>
                  <a:cubicBezTo>
                    <a:pt x="13633" y="7569"/>
                    <a:pt x="13991" y="7093"/>
                    <a:pt x="14217" y="6533"/>
                  </a:cubicBezTo>
                  <a:cubicBezTo>
                    <a:pt x="14479" y="5902"/>
                    <a:pt x="14514" y="5129"/>
                    <a:pt x="14157" y="4533"/>
                  </a:cubicBezTo>
                  <a:cubicBezTo>
                    <a:pt x="14014" y="4307"/>
                    <a:pt x="13800" y="4105"/>
                    <a:pt x="13550" y="4033"/>
                  </a:cubicBezTo>
                  <a:cubicBezTo>
                    <a:pt x="13473" y="4010"/>
                    <a:pt x="13396" y="3997"/>
                    <a:pt x="13319" y="3997"/>
                  </a:cubicBezTo>
                  <a:cubicBezTo>
                    <a:pt x="13277" y="3997"/>
                    <a:pt x="13235" y="4001"/>
                    <a:pt x="13193" y="4009"/>
                  </a:cubicBezTo>
                  <a:cubicBezTo>
                    <a:pt x="12967" y="4057"/>
                    <a:pt x="12776" y="4224"/>
                    <a:pt x="12621" y="4390"/>
                  </a:cubicBezTo>
                  <a:cubicBezTo>
                    <a:pt x="12205" y="4795"/>
                    <a:pt x="11859" y="5271"/>
                    <a:pt x="11586" y="5783"/>
                  </a:cubicBezTo>
                  <a:lnTo>
                    <a:pt x="11514" y="5748"/>
                  </a:lnTo>
                  <a:cubicBezTo>
                    <a:pt x="11419" y="4045"/>
                    <a:pt x="11300" y="2331"/>
                    <a:pt x="11169" y="628"/>
                  </a:cubicBezTo>
                  <a:cubicBezTo>
                    <a:pt x="11145" y="473"/>
                    <a:pt x="11133" y="307"/>
                    <a:pt x="11038" y="176"/>
                  </a:cubicBezTo>
                  <a:cubicBezTo>
                    <a:pt x="10926" y="41"/>
                    <a:pt x="10753" y="0"/>
                    <a:pt x="10569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gd825a18fdc_2_37"/>
            <p:cNvSpPr/>
            <p:nvPr/>
          </p:nvSpPr>
          <p:spPr>
            <a:xfrm>
              <a:off x="4397550" y="988325"/>
              <a:ext cx="457525" cy="225375"/>
            </a:xfrm>
            <a:custGeom>
              <a:avLst/>
              <a:gdLst/>
              <a:ahLst/>
              <a:cxnLst/>
              <a:rect l="l" t="t" r="r" b="b"/>
              <a:pathLst>
                <a:path w="18301" h="9015" extrusionOk="0">
                  <a:moveTo>
                    <a:pt x="16256" y="0"/>
                  </a:moveTo>
                  <a:cubicBezTo>
                    <a:pt x="16049" y="0"/>
                    <a:pt x="15834" y="72"/>
                    <a:pt x="15634" y="144"/>
                  </a:cubicBezTo>
                  <a:cubicBezTo>
                    <a:pt x="12231" y="1376"/>
                    <a:pt x="8621" y="2010"/>
                    <a:pt x="5002" y="2010"/>
                  </a:cubicBezTo>
                  <a:cubicBezTo>
                    <a:pt x="4633" y="2010"/>
                    <a:pt x="4264" y="2003"/>
                    <a:pt x="3894" y="1990"/>
                  </a:cubicBezTo>
                  <a:cubicBezTo>
                    <a:pt x="3063" y="1959"/>
                    <a:pt x="2232" y="1902"/>
                    <a:pt x="1401" y="1902"/>
                  </a:cubicBezTo>
                  <a:cubicBezTo>
                    <a:pt x="1267" y="1902"/>
                    <a:pt x="1134" y="1903"/>
                    <a:pt x="1001" y="1906"/>
                  </a:cubicBezTo>
                  <a:cubicBezTo>
                    <a:pt x="763" y="1906"/>
                    <a:pt x="501" y="1930"/>
                    <a:pt x="311" y="2073"/>
                  </a:cubicBezTo>
                  <a:cubicBezTo>
                    <a:pt x="84" y="2240"/>
                    <a:pt x="1" y="2573"/>
                    <a:pt x="60" y="2859"/>
                  </a:cubicBezTo>
                  <a:cubicBezTo>
                    <a:pt x="108" y="3145"/>
                    <a:pt x="299" y="3395"/>
                    <a:pt x="489" y="3597"/>
                  </a:cubicBezTo>
                  <a:cubicBezTo>
                    <a:pt x="1227" y="4383"/>
                    <a:pt x="2299" y="4752"/>
                    <a:pt x="3370" y="4847"/>
                  </a:cubicBezTo>
                  <a:cubicBezTo>
                    <a:pt x="3560" y="4862"/>
                    <a:pt x="3749" y="4869"/>
                    <a:pt x="3939" y="4869"/>
                  </a:cubicBezTo>
                  <a:cubicBezTo>
                    <a:pt x="4202" y="4869"/>
                    <a:pt x="4465" y="4856"/>
                    <a:pt x="4728" y="4835"/>
                  </a:cubicBezTo>
                  <a:cubicBezTo>
                    <a:pt x="5335" y="4788"/>
                    <a:pt x="5942" y="4692"/>
                    <a:pt x="6549" y="4597"/>
                  </a:cubicBezTo>
                  <a:cubicBezTo>
                    <a:pt x="9359" y="4157"/>
                    <a:pt x="12169" y="3704"/>
                    <a:pt x="14967" y="3264"/>
                  </a:cubicBezTo>
                  <a:cubicBezTo>
                    <a:pt x="15074" y="3246"/>
                    <a:pt x="15187" y="3231"/>
                    <a:pt x="15296" y="3231"/>
                  </a:cubicBezTo>
                  <a:cubicBezTo>
                    <a:pt x="15480" y="3231"/>
                    <a:pt x="15653" y="3272"/>
                    <a:pt x="15765" y="3407"/>
                  </a:cubicBezTo>
                  <a:cubicBezTo>
                    <a:pt x="15860" y="3538"/>
                    <a:pt x="15872" y="3704"/>
                    <a:pt x="15896" y="3859"/>
                  </a:cubicBezTo>
                  <a:cubicBezTo>
                    <a:pt x="16027" y="5562"/>
                    <a:pt x="16146" y="7276"/>
                    <a:pt x="16241" y="8979"/>
                  </a:cubicBezTo>
                  <a:lnTo>
                    <a:pt x="16313" y="9014"/>
                  </a:lnTo>
                  <a:cubicBezTo>
                    <a:pt x="16586" y="8502"/>
                    <a:pt x="16932" y="8026"/>
                    <a:pt x="17348" y="7621"/>
                  </a:cubicBezTo>
                  <a:cubicBezTo>
                    <a:pt x="17503" y="7455"/>
                    <a:pt x="17694" y="7288"/>
                    <a:pt x="17920" y="7240"/>
                  </a:cubicBezTo>
                  <a:cubicBezTo>
                    <a:pt x="17962" y="7232"/>
                    <a:pt x="18004" y="7228"/>
                    <a:pt x="18046" y="7228"/>
                  </a:cubicBezTo>
                  <a:cubicBezTo>
                    <a:pt x="18123" y="7228"/>
                    <a:pt x="18200" y="7241"/>
                    <a:pt x="18277" y="7264"/>
                  </a:cubicBezTo>
                  <a:lnTo>
                    <a:pt x="18301" y="7181"/>
                  </a:lnTo>
                  <a:cubicBezTo>
                    <a:pt x="17884" y="5121"/>
                    <a:pt x="17479" y="3061"/>
                    <a:pt x="17063" y="990"/>
                  </a:cubicBezTo>
                  <a:cubicBezTo>
                    <a:pt x="16991" y="632"/>
                    <a:pt x="16884" y="216"/>
                    <a:pt x="16551" y="61"/>
                  </a:cubicBezTo>
                  <a:cubicBezTo>
                    <a:pt x="16457" y="18"/>
                    <a:pt x="16357" y="0"/>
                    <a:pt x="16256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gd825a18fdc_2_37"/>
            <p:cNvSpPr/>
            <p:nvPr/>
          </p:nvSpPr>
          <p:spPr>
            <a:xfrm>
              <a:off x="4231775" y="1512225"/>
              <a:ext cx="953400" cy="989825"/>
            </a:xfrm>
            <a:custGeom>
              <a:avLst/>
              <a:gdLst/>
              <a:ahLst/>
              <a:cxnLst/>
              <a:rect l="l" t="t" r="r" b="b"/>
              <a:pathLst>
                <a:path w="38136" h="39593" extrusionOk="0">
                  <a:moveTo>
                    <a:pt x="18133" y="0"/>
                  </a:moveTo>
                  <a:lnTo>
                    <a:pt x="18133" y="0"/>
                  </a:lnTo>
                  <a:cubicBezTo>
                    <a:pt x="16574" y="298"/>
                    <a:pt x="15014" y="643"/>
                    <a:pt x="13454" y="1036"/>
                  </a:cubicBezTo>
                  <a:cubicBezTo>
                    <a:pt x="11728" y="1524"/>
                    <a:pt x="10049" y="2274"/>
                    <a:pt x="8680" y="3453"/>
                  </a:cubicBezTo>
                  <a:cubicBezTo>
                    <a:pt x="7323" y="4632"/>
                    <a:pt x="6584" y="6061"/>
                    <a:pt x="6037" y="7620"/>
                  </a:cubicBezTo>
                  <a:cubicBezTo>
                    <a:pt x="5691" y="9013"/>
                    <a:pt x="5346" y="10394"/>
                    <a:pt x="5025" y="11787"/>
                  </a:cubicBezTo>
                  <a:lnTo>
                    <a:pt x="5013" y="11787"/>
                  </a:lnTo>
                  <a:lnTo>
                    <a:pt x="5001" y="11883"/>
                  </a:lnTo>
                  <a:cubicBezTo>
                    <a:pt x="4941" y="12097"/>
                    <a:pt x="4894" y="12311"/>
                    <a:pt x="4846" y="12538"/>
                  </a:cubicBezTo>
                  <a:lnTo>
                    <a:pt x="4858" y="12538"/>
                  </a:lnTo>
                  <a:lnTo>
                    <a:pt x="2941" y="21622"/>
                  </a:lnTo>
                  <a:lnTo>
                    <a:pt x="0" y="23039"/>
                  </a:lnTo>
                  <a:cubicBezTo>
                    <a:pt x="0" y="23039"/>
                    <a:pt x="381" y="24087"/>
                    <a:pt x="2608" y="26480"/>
                  </a:cubicBezTo>
                  <a:cubicBezTo>
                    <a:pt x="2608" y="26480"/>
                    <a:pt x="3108" y="27158"/>
                    <a:pt x="3513" y="28075"/>
                  </a:cubicBezTo>
                  <a:lnTo>
                    <a:pt x="10216" y="23801"/>
                  </a:lnTo>
                  <a:cubicBezTo>
                    <a:pt x="10216" y="23801"/>
                    <a:pt x="10728" y="31516"/>
                    <a:pt x="10418" y="37624"/>
                  </a:cubicBezTo>
                  <a:cubicBezTo>
                    <a:pt x="10418" y="37624"/>
                    <a:pt x="15476" y="39593"/>
                    <a:pt x="22762" y="39593"/>
                  </a:cubicBezTo>
                  <a:cubicBezTo>
                    <a:pt x="26463" y="39593"/>
                    <a:pt x="30739" y="39085"/>
                    <a:pt x="35219" y="37553"/>
                  </a:cubicBezTo>
                  <a:lnTo>
                    <a:pt x="34088" y="18431"/>
                  </a:lnTo>
                  <a:lnTo>
                    <a:pt x="36409" y="12538"/>
                  </a:lnTo>
                  <a:cubicBezTo>
                    <a:pt x="36564" y="12133"/>
                    <a:pt x="36719" y="11728"/>
                    <a:pt x="36874" y="11335"/>
                  </a:cubicBezTo>
                  <a:cubicBezTo>
                    <a:pt x="36874" y="11335"/>
                    <a:pt x="36874" y="11323"/>
                    <a:pt x="36886" y="11323"/>
                  </a:cubicBezTo>
                  <a:cubicBezTo>
                    <a:pt x="37005" y="11002"/>
                    <a:pt x="37136" y="10668"/>
                    <a:pt x="37267" y="10347"/>
                  </a:cubicBezTo>
                  <a:cubicBezTo>
                    <a:pt x="37374" y="10073"/>
                    <a:pt x="37481" y="9799"/>
                    <a:pt x="37576" y="9537"/>
                  </a:cubicBezTo>
                  <a:cubicBezTo>
                    <a:pt x="37576" y="9525"/>
                    <a:pt x="37588" y="9525"/>
                    <a:pt x="37588" y="9525"/>
                  </a:cubicBezTo>
                  <a:cubicBezTo>
                    <a:pt x="38136" y="7108"/>
                    <a:pt x="37422" y="4346"/>
                    <a:pt x="35755" y="2536"/>
                  </a:cubicBezTo>
                  <a:cubicBezTo>
                    <a:pt x="35421" y="2167"/>
                    <a:pt x="34695" y="1679"/>
                    <a:pt x="34088" y="1453"/>
                  </a:cubicBezTo>
                  <a:cubicBezTo>
                    <a:pt x="31790" y="917"/>
                    <a:pt x="29456" y="512"/>
                    <a:pt x="27111" y="250"/>
                  </a:cubicBezTo>
                  <a:lnTo>
                    <a:pt x="27111" y="250"/>
                  </a:lnTo>
                  <a:cubicBezTo>
                    <a:pt x="27206" y="584"/>
                    <a:pt x="27301" y="917"/>
                    <a:pt x="27385" y="1250"/>
                  </a:cubicBezTo>
                  <a:lnTo>
                    <a:pt x="27408" y="1274"/>
                  </a:lnTo>
                  <a:cubicBezTo>
                    <a:pt x="25622" y="2846"/>
                    <a:pt x="23753" y="4334"/>
                    <a:pt x="21801" y="5703"/>
                  </a:cubicBezTo>
                  <a:cubicBezTo>
                    <a:pt x="21431" y="5477"/>
                    <a:pt x="21134" y="5120"/>
                    <a:pt x="20836" y="4775"/>
                  </a:cubicBezTo>
                  <a:cubicBezTo>
                    <a:pt x="20134" y="3941"/>
                    <a:pt x="19431" y="3108"/>
                    <a:pt x="18729" y="2263"/>
                  </a:cubicBezTo>
                  <a:cubicBezTo>
                    <a:pt x="18467" y="1965"/>
                    <a:pt x="18217" y="1655"/>
                    <a:pt x="17955" y="1358"/>
                  </a:cubicBezTo>
                  <a:cubicBezTo>
                    <a:pt x="18014" y="905"/>
                    <a:pt x="18074" y="453"/>
                    <a:pt x="18133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gd825a18fdc_2_37"/>
            <p:cNvSpPr/>
            <p:nvPr/>
          </p:nvSpPr>
          <p:spPr>
            <a:xfrm>
              <a:off x="4487150" y="2449825"/>
              <a:ext cx="889725" cy="1782400"/>
            </a:xfrm>
            <a:custGeom>
              <a:avLst/>
              <a:gdLst/>
              <a:ahLst/>
              <a:cxnLst/>
              <a:rect l="l" t="t" r="r" b="b"/>
              <a:pathLst>
                <a:path w="35589" h="71296" extrusionOk="0">
                  <a:moveTo>
                    <a:pt x="215" y="1"/>
                  </a:moveTo>
                  <a:cubicBezTo>
                    <a:pt x="203" y="144"/>
                    <a:pt x="203" y="287"/>
                    <a:pt x="191" y="430"/>
                  </a:cubicBezTo>
                  <a:lnTo>
                    <a:pt x="167" y="6645"/>
                  </a:lnTo>
                  <a:lnTo>
                    <a:pt x="1" y="71295"/>
                  </a:lnTo>
                  <a:lnTo>
                    <a:pt x="9526" y="71295"/>
                  </a:lnTo>
                  <a:lnTo>
                    <a:pt x="10585" y="23194"/>
                  </a:lnTo>
                  <a:lnTo>
                    <a:pt x="11657" y="33136"/>
                  </a:lnTo>
                  <a:lnTo>
                    <a:pt x="25206" y="68736"/>
                  </a:lnTo>
                  <a:lnTo>
                    <a:pt x="27671" y="68093"/>
                  </a:lnTo>
                  <a:lnTo>
                    <a:pt x="34731" y="66259"/>
                  </a:lnTo>
                  <a:lnTo>
                    <a:pt x="35589" y="66033"/>
                  </a:lnTo>
                  <a:lnTo>
                    <a:pt x="23873" y="30433"/>
                  </a:lnTo>
                  <a:lnTo>
                    <a:pt x="25206" y="13"/>
                  </a:lnTo>
                  <a:lnTo>
                    <a:pt x="25206" y="13"/>
                  </a:lnTo>
                  <a:cubicBezTo>
                    <a:pt x="25135" y="25"/>
                    <a:pt x="25075" y="49"/>
                    <a:pt x="25004" y="60"/>
                  </a:cubicBezTo>
                  <a:cubicBezTo>
                    <a:pt x="21020" y="1241"/>
                    <a:pt x="16867" y="1830"/>
                    <a:pt x="12714" y="1830"/>
                  </a:cubicBezTo>
                  <a:cubicBezTo>
                    <a:pt x="8488" y="1830"/>
                    <a:pt x="4262" y="1220"/>
                    <a:pt x="21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gd825a18fdc_2_37"/>
            <p:cNvSpPr/>
            <p:nvPr/>
          </p:nvSpPr>
          <p:spPr>
            <a:xfrm>
              <a:off x="4037100" y="1853125"/>
              <a:ext cx="323875" cy="134775"/>
            </a:xfrm>
            <a:custGeom>
              <a:avLst/>
              <a:gdLst/>
              <a:ahLst/>
              <a:cxnLst/>
              <a:rect l="l" t="t" r="r" b="b"/>
              <a:pathLst>
                <a:path w="12955" h="5391" extrusionOk="0">
                  <a:moveTo>
                    <a:pt x="9798" y="1"/>
                  </a:moveTo>
                  <a:cubicBezTo>
                    <a:pt x="9640" y="1"/>
                    <a:pt x="9485" y="32"/>
                    <a:pt x="9335" y="56"/>
                  </a:cubicBezTo>
                  <a:cubicBezTo>
                    <a:pt x="6227" y="711"/>
                    <a:pt x="3108" y="1354"/>
                    <a:pt x="0" y="1997"/>
                  </a:cubicBezTo>
                  <a:lnTo>
                    <a:pt x="0" y="2021"/>
                  </a:lnTo>
                  <a:cubicBezTo>
                    <a:pt x="477" y="3164"/>
                    <a:pt x="1548" y="3997"/>
                    <a:pt x="2715" y="4367"/>
                  </a:cubicBezTo>
                  <a:cubicBezTo>
                    <a:pt x="3345" y="4570"/>
                    <a:pt x="4003" y="4655"/>
                    <a:pt x="4664" y="4655"/>
                  </a:cubicBezTo>
                  <a:cubicBezTo>
                    <a:pt x="5239" y="4655"/>
                    <a:pt x="5817" y="4591"/>
                    <a:pt x="6382" y="4486"/>
                  </a:cubicBezTo>
                  <a:cubicBezTo>
                    <a:pt x="7466" y="4283"/>
                    <a:pt x="8549" y="3914"/>
                    <a:pt x="9490" y="3331"/>
                  </a:cubicBezTo>
                  <a:lnTo>
                    <a:pt x="9502" y="3366"/>
                  </a:lnTo>
                  <a:cubicBezTo>
                    <a:pt x="10121" y="3962"/>
                    <a:pt x="10740" y="4557"/>
                    <a:pt x="11347" y="5152"/>
                  </a:cubicBezTo>
                  <a:cubicBezTo>
                    <a:pt x="11430" y="5236"/>
                    <a:pt x="11514" y="5319"/>
                    <a:pt x="11597" y="5390"/>
                  </a:cubicBezTo>
                  <a:cubicBezTo>
                    <a:pt x="12062" y="4200"/>
                    <a:pt x="12514" y="3009"/>
                    <a:pt x="12954" y="1807"/>
                  </a:cubicBezTo>
                  <a:lnTo>
                    <a:pt x="12800" y="1747"/>
                  </a:lnTo>
                  <a:cubicBezTo>
                    <a:pt x="12597" y="1616"/>
                    <a:pt x="12383" y="1485"/>
                    <a:pt x="12181" y="1342"/>
                  </a:cubicBezTo>
                  <a:cubicBezTo>
                    <a:pt x="11645" y="997"/>
                    <a:pt x="11109" y="640"/>
                    <a:pt x="10561" y="295"/>
                  </a:cubicBezTo>
                  <a:cubicBezTo>
                    <a:pt x="10383" y="176"/>
                    <a:pt x="10204" y="56"/>
                    <a:pt x="10002" y="21"/>
                  </a:cubicBezTo>
                  <a:cubicBezTo>
                    <a:pt x="9934" y="6"/>
                    <a:pt x="9866" y="1"/>
                    <a:pt x="9798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8" name="Google Shape;408;gd825a18fdc_2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93870" y="12387225"/>
            <a:ext cx="928856" cy="10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d825a18fdc_2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77464" y="12387225"/>
            <a:ext cx="1524111" cy="107760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d825a18fdc_2_37"/>
          <p:cNvSpPr txBox="1"/>
          <p:nvPr/>
        </p:nvSpPr>
        <p:spPr>
          <a:xfrm>
            <a:off x="4841600" y="5993325"/>
            <a:ext cx="83895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 b="1">
                <a:solidFill>
                  <a:srgbClr val="3FB3E4"/>
                </a:solidFill>
                <a:latin typeface="Georgia"/>
                <a:ea typeface="Georgia"/>
                <a:cs typeface="Georgia"/>
                <a:sym typeface="Georgia"/>
              </a:rPr>
              <a:t>Sklo</a:t>
            </a:r>
            <a:endParaRPr sz="4300" b="1">
              <a:solidFill>
                <a:srgbClr val="3FB3E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11" name="Google Shape;411;gd825a18fdc_2_37"/>
          <p:cNvSpPr txBox="1"/>
          <p:nvPr/>
        </p:nvSpPr>
        <p:spPr>
          <a:xfrm>
            <a:off x="727850" y="8427850"/>
            <a:ext cx="49035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 b="1">
                <a:solidFill>
                  <a:srgbClr val="3FB3E4"/>
                </a:solidFill>
                <a:latin typeface="Georgia"/>
                <a:ea typeface="Georgia"/>
                <a:cs typeface="Georgia"/>
                <a:sym typeface="Georgia"/>
              </a:rPr>
              <a:t>Papier</a:t>
            </a:r>
            <a:endParaRPr sz="4300" b="1">
              <a:solidFill>
                <a:srgbClr val="3FB3E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412" name="Google Shape;412;gd825a18fdc_2_37"/>
          <p:cNvGrpSpPr/>
          <p:nvPr/>
        </p:nvGrpSpPr>
        <p:grpSpPr>
          <a:xfrm rot="10800000">
            <a:off x="3049665" y="3306424"/>
            <a:ext cx="1354488" cy="253775"/>
            <a:chOff x="6146875" y="1767300"/>
            <a:chExt cx="331025" cy="57475"/>
          </a:xfrm>
        </p:grpSpPr>
        <p:sp>
          <p:nvSpPr>
            <p:cNvPr id="413" name="Google Shape;413;gd825a18fdc_2_37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FB3E4"/>
                </a:solidFill>
              </a:endParaRPr>
            </a:p>
          </p:txBody>
        </p:sp>
        <p:sp>
          <p:nvSpPr>
            <p:cNvPr id="414" name="Google Shape;414;gd825a18fdc_2_37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FB3E4"/>
                </a:solidFill>
              </a:endParaRPr>
            </a:p>
          </p:txBody>
        </p:sp>
        <p:sp>
          <p:nvSpPr>
            <p:cNvPr id="415" name="Google Shape;415;gd825a18fdc_2_37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FB3E4"/>
                </a:solidFill>
              </a:endParaRPr>
            </a:p>
          </p:txBody>
        </p:sp>
      </p:grpSp>
      <p:grpSp>
        <p:nvGrpSpPr>
          <p:cNvPr id="416" name="Google Shape;416;gd825a18fdc_2_37"/>
          <p:cNvGrpSpPr/>
          <p:nvPr/>
        </p:nvGrpSpPr>
        <p:grpSpPr>
          <a:xfrm rot="10800000">
            <a:off x="6535521" y="6297544"/>
            <a:ext cx="1354488" cy="253775"/>
            <a:chOff x="6146875" y="1767300"/>
            <a:chExt cx="331025" cy="57475"/>
          </a:xfrm>
        </p:grpSpPr>
        <p:sp>
          <p:nvSpPr>
            <p:cNvPr id="417" name="Google Shape;417;gd825a18fdc_2_37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gd825a18fdc_2_37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gd825a18fdc_2_37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gd825a18fdc_2_37"/>
          <p:cNvGrpSpPr/>
          <p:nvPr/>
        </p:nvGrpSpPr>
        <p:grpSpPr>
          <a:xfrm rot="10800000">
            <a:off x="3049662" y="8724257"/>
            <a:ext cx="1354488" cy="253775"/>
            <a:chOff x="6146875" y="1767300"/>
            <a:chExt cx="331025" cy="57475"/>
          </a:xfrm>
        </p:grpSpPr>
        <p:sp>
          <p:nvSpPr>
            <p:cNvPr id="421" name="Google Shape;421;gd825a18fdc_2_37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gd825a18fdc_2_37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gd825a18fdc_2_37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gd825a18fdc_2_37"/>
          <p:cNvSpPr txBox="1"/>
          <p:nvPr/>
        </p:nvSpPr>
        <p:spPr>
          <a:xfrm>
            <a:off x="909325" y="3889963"/>
            <a:ext cx="11875500" cy="1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300">
                <a:solidFill>
                  <a:schemeClr val="dk1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plastové fľaše od minerálok, sladených vôd,  sirupov, plastové obaly od jogurtov a potravín</a:t>
            </a:r>
            <a:endParaRPr sz="36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d825a18fdc_2_37"/>
          <p:cNvSpPr txBox="1"/>
          <p:nvPr/>
        </p:nvSpPr>
        <p:spPr>
          <a:xfrm>
            <a:off x="4841600" y="6982175"/>
            <a:ext cx="9117300" cy="1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300">
                <a:solidFill>
                  <a:schemeClr val="dk1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všetky druhy sklenených obalov, sklenené poháre z konzervovaných potravín,...</a:t>
            </a:r>
            <a:endParaRPr sz="33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d825a18fdc_2_37"/>
          <p:cNvSpPr txBox="1"/>
          <p:nvPr/>
        </p:nvSpPr>
        <p:spPr>
          <a:xfrm>
            <a:off x="727850" y="9500450"/>
            <a:ext cx="7163700" cy="1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300">
                <a:solidFill>
                  <a:schemeClr val="dk1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noviny, časopisy, knihy, zošity, kancelársky papier, ústrižky,...</a:t>
            </a:r>
            <a:endParaRPr sz="33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1">
            <a:hlinkClick r:id="rId3"/>
          </p:cNvPr>
          <p:cNvSpPr/>
          <p:nvPr/>
        </p:nvSpPr>
        <p:spPr>
          <a:xfrm>
            <a:off x="1149250" y="9396840"/>
            <a:ext cx="4531704" cy="1011597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0" name="Google Shape;440;p11">
            <a:hlinkClick r:id="rId4"/>
          </p:cNvPr>
          <p:cNvSpPr/>
          <p:nvPr/>
        </p:nvSpPr>
        <p:spPr>
          <a:xfrm>
            <a:off x="1149250" y="8385243"/>
            <a:ext cx="4531704" cy="1050587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11"/>
          <p:cNvSpPr>
            <a:spLocks noGrp="1"/>
          </p:cNvSpPr>
          <p:nvPr>
            <p:ph type="chart" idx="2"/>
          </p:nvPr>
        </p:nvSpPr>
        <p:spPr>
          <a:xfrm>
            <a:off x="679125" y="3735150"/>
            <a:ext cx="22439100" cy="85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457200" algn="l" rtl="0">
              <a:spcBef>
                <a:spcPts val="2000"/>
              </a:spcBef>
              <a:spcAft>
                <a:spcPts val="0"/>
              </a:spcAft>
              <a:buSzPts val="3600"/>
              <a:buFont typeface="Playfair Display"/>
              <a:buChar char="•"/>
            </a:pP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Informovať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verejnosť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o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zmierňovaní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a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prispôsobovaní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sa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zmene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klímy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2000"/>
              </a:spcBef>
              <a:spcAft>
                <a:spcPts val="0"/>
              </a:spcAft>
              <a:buSzPts val="3600"/>
              <a:buFont typeface="Playfair Display"/>
              <a:buChar char="•"/>
            </a:pP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Vytvorenie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plagátu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s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informáciami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o celom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projekte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spcBef>
                <a:spcPts val="2000"/>
              </a:spcBef>
              <a:spcAft>
                <a:spcPts val="0"/>
              </a:spcAft>
              <a:buSzPts val="3600"/>
              <a:buFont typeface="Playfair Display"/>
              <a:buChar char="•"/>
            </a:pP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Vytvorenie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facebookovej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600" dirty="0" err="1">
                <a:latin typeface="Playfair Display"/>
                <a:ea typeface="Playfair Display"/>
                <a:cs typeface="Playfair Display"/>
                <a:sym typeface="Playfair Display"/>
              </a:rPr>
              <a:t>stránky</a:t>
            </a:r>
            <a:r>
              <a:rPr lang="en-GB" sz="36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3600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3"/>
          </p:nvPr>
        </p:nvSpPr>
        <p:spPr>
          <a:xfrm>
            <a:off x="811200" y="828850"/>
            <a:ext cx="61308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Arial"/>
              <a:buNone/>
            </a:pPr>
            <a:r>
              <a:rPr lang="en-GB" sz="7000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Publicita</a:t>
            </a:r>
            <a:endParaRPr/>
          </a:p>
        </p:txBody>
      </p:sp>
      <p:pic>
        <p:nvPicPr>
          <p:cNvPr id="433" name="Google Shape;43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21225" y="210999"/>
            <a:ext cx="1048600" cy="128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54725" y="11715525"/>
            <a:ext cx="1021775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235176" y="11578675"/>
            <a:ext cx="1958851" cy="138497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1"/>
          <p:cNvSpPr txBox="1"/>
          <p:nvPr/>
        </p:nvSpPr>
        <p:spPr>
          <a:xfrm>
            <a:off x="679125" y="1812125"/>
            <a:ext cx="22278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B09C"/>
                </a:solidFill>
                <a:latin typeface="Georgia"/>
                <a:ea typeface="Georgia"/>
                <a:cs typeface="Georgia"/>
                <a:sym typeface="Georgia"/>
              </a:rPr>
              <a:t>Zvyšovanie povedomia o zmierňovaní  a prispôsobovanie sa zmene klímy</a:t>
            </a:r>
            <a:endParaRPr sz="3600">
              <a:solidFill>
                <a:srgbClr val="00B09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37" name="Google Shape;437;p11"/>
          <p:cNvPicPr preferRelativeResize="0"/>
          <p:nvPr/>
        </p:nvPicPr>
        <p:blipFill rotWithShape="1">
          <a:blip r:embed="rId8">
            <a:alphaModFix/>
          </a:blip>
          <a:srcRect l="4111" t="3909" r="7275" b="4111"/>
          <a:stretch/>
        </p:blipFill>
        <p:spPr>
          <a:xfrm>
            <a:off x="15666950" y="6376150"/>
            <a:ext cx="5432951" cy="56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1"/>
          <p:cNvSpPr txBox="1"/>
          <p:nvPr/>
        </p:nvSpPr>
        <p:spPr>
          <a:xfrm>
            <a:off x="1149250" y="8542775"/>
            <a:ext cx="4531704" cy="170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 u="sng" dirty="0" smtClean="0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tilgnerka.edupage.org</a:t>
            </a:r>
            <a:endParaRPr lang="sk-SK" sz="3300" b="1" u="sng" dirty="0" smtClean="0">
              <a:solidFill>
                <a:schemeClr val="hlink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b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b="1" u="sng" dirty="0" smtClean="0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facebook.com</a:t>
            </a:r>
            <a:endParaRPr sz="3300" b="1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7"/>
          <p:cNvSpPr txBox="1">
            <a:spLocks noGrp="1"/>
          </p:cNvSpPr>
          <p:nvPr>
            <p:ph type="ctrTitle"/>
          </p:nvPr>
        </p:nvSpPr>
        <p:spPr>
          <a:xfrm>
            <a:off x="1260157" y="3543261"/>
            <a:ext cx="18332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/>
              <a:t>Ďakujeme za pozornosť</a:t>
            </a:r>
            <a:endParaRPr/>
          </a:p>
        </p:txBody>
      </p:sp>
      <p:sp>
        <p:nvSpPr>
          <p:cNvPr id="446" name="Google Shape;446;p17"/>
          <p:cNvSpPr txBox="1">
            <a:spLocks noGrp="1"/>
          </p:cNvSpPr>
          <p:nvPr>
            <p:ph type="body" idx="1"/>
          </p:nvPr>
        </p:nvSpPr>
        <p:spPr>
          <a:xfrm>
            <a:off x="1260474" y="5161524"/>
            <a:ext cx="18332193" cy="215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GB"/>
              <a:t>www.eeagrants.org</a:t>
            </a:r>
            <a:br>
              <a:rPr lang="en-GB"/>
            </a:br>
            <a:r>
              <a:rPr lang="en-GB"/>
              <a:t>Facebook, Twitter, LinkedIn, Instagram</a:t>
            </a:r>
            <a:br>
              <a:rPr lang="en-GB"/>
            </a:br>
            <a:r>
              <a:rPr lang="en-GB"/>
              <a:t>YouTube: EEANorwayGrants</a:t>
            </a:r>
            <a:br>
              <a:rPr lang="en-GB"/>
            </a:br>
            <a:r>
              <a:rPr lang="en-GB"/>
              <a:t>Mail: info-fmo@efta.int</a:t>
            </a:r>
            <a:endParaRPr/>
          </a:p>
        </p:txBody>
      </p:sp>
      <p:pic>
        <p:nvPicPr>
          <p:cNvPr id="447" name="Google Shape;44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6250" y="208150"/>
            <a:ext cx="988325" cy="12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32900" y="11888788"/>
            <a:ext cx="988325" cy="114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82800" y="11888801"/>
            <a:ext cx="1998874" cy="1413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"/>
          <p:cNvSpPr txBox="1">
            <a:spLocks noGrp="1"/>
          </p:cNvSpPr>
          <p:nvPr>
            <p:ph type="ctrTitle"/>
          </p:nvPr>
        </p:nvSpPr>
        <p:spPr>
          <a:xfrm>
            <a:off x="3024220" y="4929778"/>
            <a:ext cx="183324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6400" b="0"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Spoločným úsilím k zelenej, konkurencieschopnej a inkluzívnej Európe.</a:t>
            </a:r>
            <a:endParaRPr sz="9000" b="0"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160" name="Google Shape;160;p2"/>
          <p:cNvSpPr txBox="1">
            <a:spLocks noGrp="1"/>
          </p:cNvSpPr>
          <p:nvPr>
            <p:ph type="dt" idx="10"/>
          </p:nvPr>
        </p:nvSpPr>
        <p:spPr>
          <a:xfrm>
            <a:off x="19136392" y="12705989"/>
            <a:ext cx="3985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61" name="Google Shape;161;p2"/>
          <p:cNvSpPr txBox="1">
            <a:spLocks noGrp="1"/>
          </p:cNvSpPr>
          <p:nvPr>
            <p:ph type="body" idx="1"/>
          </p:nvPr>
        </p:nvSpPr>
        <p:spPr>
          <a:xfrm>
            <a:off x="1260157" y="12153389"/>
            <a:ext cx="422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62" name="Google Shape;162;p2"/>
          <p:cNvSpPr txBox="1">
            <a:spLocks noGrp="1"/>
          </p:cNvSpPr>
          <p:nvPr>
            <p:ph type="body" idx="2"/>
          </p:nvPr>
        </p:nvSpPr>
        <p:spPr>
          <a:xfrm>
            <a:off x="1260157" y="12707725"/>
            <a:ext cx="4220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63" name="Google Shape;163;p2"/>
          <p:cNvSpPr txBox="1">
            <a:spLocks noGrp="1"/>
          </p:cNvSpPr>
          <p:nvPr>
            <p:ph type="body" idx="3"/>
          </p:nvPr>
        </p:nvSpPr>
        <p:spPr>
          <a:xfrm>
            <a:off x="10200074" y="12146546"/>
            <a:ext cx="6767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64" name="Google Shape;164;p2"/>
          <p:cNvSpPr txBox="1">
            <a:spLocks noGrp="1"/>
          </p:cNvSpPr>
          <p:nvPr>
            <p:ph type="body" idx="4"/>
          </p:nvPr>
        </p:nvSpPr>
        <p:spPr>
          <a:xfrm>
            <a:off x="10200075" y="12705989"/>
            <a:ext cx="6767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165" name="Google Shape;16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2475" y="681050"/>
            <a:ext cx="792101" cy="96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54725" y="11715525"/>
            <a:ext cx="1021775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35176" y="11578675"/>
            <a:ext cx="1958851" cy="13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>
            <a:spLocks noGrp="1"/>
          </p:cNvSpPr>
          <p:nvPr>
            <p:ph type="body" idx="1"/>
          </p:nvPr>
        </p:nvSpPr>
        <p:spPr>
          <a:xfrm>
            <a:off x="1260375" y="1936125"/>
            <a:ext cx="4010700" cy="10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131" lvl="0" indent="-266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73" name="Google Shape;173;p10"/>
          <p:cNvSpPr>
            <a:spLocks noGrp="1"/>
          </p:cNvSpPr>
          <p:nvPr>
            <p:ph type="chart" idx="2"/>
          </p:nvPr>
        </p:nvSpPr>
        <p:spPr>
          <a:xfrm>
            <a:off x="5742725" y="1936150"/>
            <a:ext cx="17375100" cy="10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dk1"/>
                </a:solidFill>
              </a:rPr>
              <a:t>Koordinátor</a:t>
            </a:r>
            <a:r>
              <a:rPr lang="en-GB" sz="3600" b="1" dirty="0">
                <a:solidFill>
                  <a:schemeClr val="dk1"/>
                </a:solidFill>
              </a:rPr>
              <a:t> </a:t>
            </a:r>
            <a:r>
              <a:rPr lang="en-GB" sz="3600" b="1" dirty="0" err="1">
                <a:solidFill>
                  <a:schemeClr val="dk1"/>
                </a:solidFill>
              </a:rPr>
              <a:t>projektu</a:t>
            </a:r>
            <a:r>
              <a:rPr lang="en-GB" sz="3600" b="1" dirty="0">
                <a:solidFill>
                  <a:schemeClr val="dk1"/>
                </a:solidFill>
              </a:rPr>
              <a:t>:</a:t>
            </a:r>
            <a:endParaRPr sz="3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600" dirty="0" err="1">
                <a:solidFill>
                  <a:schemeClr val="dk1"/>
                </a:solidFill>
              </a:rPr>
              <a:t>Mäkké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opatrenia</a:t>
            </a:r>
            <a:r>
              <a:rPr lang="en-GB" sz="3600" dirty="0">
                <a:solidFill>
                  <a:schemeClr val="dk1"/>
                </a:solidFill>
              </a:rPr>
              <a:t> - Mgr. Danka </a:t>
            </a:r>
            <a:r>
              <a:rPr lang="en-GB" sz="3600" dirty="0" err="1">
                <a:solidFill>
                  <a:schemeClr val="dk1"/>
                </a:solidFill>
              </a:rPr>
              <a:t>Mestická</a:t>
            </a:r>
            <a:r>
              <a:rPr lang="en-GB" sz="3600" dirty="0">
                <a:solidFill>
                  <a:schemeClr val="dk1"/>
                </a:solidFill>
              </a:rPr>
              <a:t/>
            </a:r>
            <a:br>
              <a:rPr lang="en-GB" sz="3600" dirty="0">
                <a:solidFill>
                  <a:schemeClr val="dk1"/>
                </a:solidFill>
              </a:rPr>
            </a:br>
            <a:r>
              <a:rPr lang="en-GB" sz="3600" dirty="0" err="1">
                <a:solidFill>
                  <a:schemeClr val="dk1"/>
                </a:solidFill>
              </a:rPr>
              <a:t>Tvrdé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opatrenia</a:t>
            </a:r>
            <a:r>
              <a:rPr lang="en-GB" sz="3600" dirty="0">
                <a:solidFill>
                  <a:schemeClr val="dk1"/>
                </a:solidFill>
              </a:rPr>
              <a:t> - </a:t>
            </a:r>
            <a:r>
              <a:rPr lang="en-GB" sz="3600" dirty="0" err="1">
                <a:solidFill>
                  <a:schemeClr val="dk1"/>
                </a:solidFill>
              </a:rPr>
              <a:t>RNDr</a:t>
            </a:r>
            <a:r>
              <a:rPr lang="en-GB" sz="3600" dirty="0">
                <a:solidFill>
                  <a:schemeClr val="dk1"/>
                </a:solidFill>
              </a:rPr>
              <a:t>. </a:t>
            </a:r>
            <a:r>
              <a:rPr lang="en-GB" sz="3600" dirty="0" err="1">
                <a:solidFill>
                  <a:schemeClr val="dk1"/>
                </a:solidFill>
              </a:rPr>
              <a:t>Iveta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Piršelová</a:t>
            </a:r>
            <a:endParaRPr sz="3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3600" b="1" dirty="0" smtClean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 err="1" smtClean="0">
                <a:solidFill>
                  <a:schemeClr val="dk1"/>
                </a:solidFill>
              </a:rPr>
              <a:t>Finančné</a:t>
            </a:r>
            <a:r>
              <a:rPr lang="en-GB" sz="3600" b="1" dirty="0" smtClean="0">
                <a:solidFill>
                  <a:schemeClr val="dk1"/>
                </a:solidFill>
              </a:rPr>
              <a:t> </a:t>
            </a:r>
            <a:r>
              <a:rPr lang="en-GB" sz="3600" b="1" dirty="0" err="1">
                <a:solidFill>
                  <a:schemeClr val="dk1"/>
                </a:solidFill>
              </a:rPr>
              <a:t>prostriedky</a:t>
            </a:r>
            <a:r>
              <a:rPr lang="en-GB" sz="3600" b="1" dirty="0">
                <a:solidFill>
                  <a:schemeClr val="dk1"/>
                </a:solidFill>
              </a:rPr>
              <a:t>:</a:t>
            </a:r>
            <a:endParaRPr sz="3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dirty="0" err="1">
                <a:solidFill>
                  <a:schemeClr val="dk1"/>
                </a:solidFill>
              </a:rPr>
              <a:t>Hodnota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projektu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celkovo</a:t>
            </a:r>
            <a:r>
              <a:rPr lang="en-GB" sz="3600" dirty="0">
                <a:solidFill>
                  <a:schemeClr val="dk1"/>
                </a:solidFill>
              </a:rPr>
              <a:t>: </a:t>
            </a:r>
            <a:r>
              <a:rPr lang="en-GB" sz="3600" b="1" dirty="0">
                <a:solidFill>
                  <a:schemeClr val="dk1"/>
                </a:solidFill>
              </a:rPr>
              <a:t>50 000 € </a:t>
            </a:r>
            <a:br>
              <a:rPr lang="en-GB" sz="3600" b="1" dirty="0">
                <a:solidFill>
                  <a:schemeClr val="dk1"/>
                </a:solidFill>
              </a:rPr>
            </a:br>
            <a:r>
              <a:rPr lang="en-GB" sz="3600" dirty="0">
                <a:solidFill>
                  <a:schemeClr val="dk1"/>
                </a:solidFill>
              </a:rPr>
              <a:t>- </a:t>
            </a:r>
            <a:r>
              <a:rPr lang="en-GB" sz="3600" dirty="0" err="1">
                <a:solidFill>
                  <a:schemeClr val="dk1"/>
                </a:solidFill>
              </a:rPr>
              <a:t>Finančný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mechanizmus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Európskeho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hospodárskeho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priestoru</a:t>
            </a:r>
            <a:r>
              <a:rPr lang="en-GB" sz="3600" dirty="0">
                <a:solidFill>
                  <a:schemeClr val="dk1"/>
                </a:solidFill>
              </a:rPr>
              <a:t> a </a:t>
            </a:r>
            <a:r>
              <a:rPr lang="en-GB" sz="3600" dirty="0" err="1">
                <a:solidFill>
                  <a:schemeClr val="dk1"/>
                </a:solidFill>
              </a:rPr>
              <a:t>Nórskeho</a:t>
            </a:r>
            <a:r>
              <a:rPr lang="en-GB" sz="3600" dirty="0">
                <a:solidFill>
                  <a:schemeClr val="dk1"/>
                </a:solidFill>
              </a:rPr>
              <a:t>              </a:t>
            </a:r>
            <a:r>
              <a:rPr lang="en-GB" sz="3600" dirty="0" err="1">
                <a:solidFill>
                  <a:schemeClr val="dk1"/>
                </a:solidFill>
              </a:rPr>
              <a:t>Finančného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Mechanizmu</a:t>
            </a:r>
            <a:r>
              <a:rPr lang="en-GB" sz="3600" dirty="0">
                <a:solidFill>
                  <a:schemeClr val="dk1"/>
                </a:solidFill>
              </a:rPr>
              <a:t> a </a:t>
            </a:r>
            <a:r>
              <a:rPr lang="en-GB" sz="3600" dirty="0" err="1">
                <a:solidFill>
                  <a:schemeClr val="dk1"/>
                </a:solidFill>
              </a:rPr>
              <a:t>Štátny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rozpočet</a:t>
            </a:r>
            <a:r>
              <a:rPr lang="en-GB" sz="3600" dirty="0">
                <a:solidFill>
                  <a:schemeClr val="dk1"/>
                </a:solidFill>
              </a:rPr>
              <a:t> SR- </a:t>
            </a:r>
            <a:r>
              <a:rPr lang="en-GB" sz="3600" b="1" dirty="0">
                <a:solidFill>
                  <a:schemeClr val="dk1"/>
                </a:solidFill>
              </a:rPr>
              <a:t>47 500€</a:t>
            </a:r>
            <a:r>
              <a:rPr lang="en-GB" sz="3600" dirty="0">
                <a:solidFill>
                  <a:schemeClr val="dk1"/>
                </a:solidFill>
              </a:rPr>
              <a:t>                                   </a:t>
            </a:r>
            <a:endParaRPr sz="3600" dirty="0"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-"/>
            </a:pPr>
            <a:r>
              <a:rPr lang="en-GB" sz="3600" dirty="0" err="1">
                <a:solidFill>
                  <a:schemeClr val="dk1"/>
                </a:solidFill>
              </a:rPr>
              <a:t>Miestna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časť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Karlova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r>
              <a:rPr lang="en-GB" sz="3600" dirty="0" err="1">
                <a:solidFill>
                  <a:schemeClr val="dk1"/>
                </a:solidFill>
              </a:rPr>
              <a:t>Ves</a:t>
            </a:r>
            <a:r>
              <a:rPr lang="en-GB" sz="3600" dirty="0">
                <a:solidFill>
                  <a:schemeClr val="dk1"/>
                </a:solidFill>
              </a:rPr>
              <a:t> - 5% - </a:t>
            </a:r>
            <a:r>
              <a:rPr lang="en-GB" sz="3600" b="1" dirty="0">
                <a:solidFill>
                  <a:schemeClr val="dk1"/>
                </a:solidFill>
              </a:rPr>
              <a:t>2 500€</a:t>
            </a:r>
            <a:r>
              <a:rPr lang="en-GB" sz="3600" dirty="0">
                <a:solidFill>
                  <a:schemeClr val="dk1"/>
                </a:solidFill>
              </a:rPr>
              <a:t> </a:t>
            </a:r>
            <a:endParaRPr sz="3600" dirty="0">
              <a:solidFill>
                <a:schemeClr val="dk1"/>
              </a:solidFill>
            </a:endParaRPr>
          </a:p>
          <a:p>
            <a:pPr marL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4000" dirty="0">
              <a:solidFill>
                <a:srgbClr val="FFFFFF"/>
              </a:solidFill>
            </a:endParaRPr>
          </a:p>
        </p:txBody>
      </p:sp>
      <p:pic>
        <p:nvPicPr>
          <p:cNvPr id="174" name="Google Shape;17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1225" y="210999"/>
            <a:ext cx="1048600" cy="128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54725" y="11715525"/>
            <a:ext cx="1021775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35176" y="11578675"/>
            <a:ext cx="1958851" cy="138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 txBox="1"/>
          <p:nvPr/>
        </p:nvSpPr>
        <p:spPr>
          <a:xfrm>
            <a:off x="7027413" y="584525"/>
            <a:ext cx="103260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700" dirty="0" smtClean="0">
                <a:solidFill>
                  <a:schemeClr val="accent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Zelená nórska Tilgnerka</a:t>
            </a:r>
            <a:endParaRPr sz="4700" dirty="0">
              <a:solidFill>
                <a:schemeClr val="accent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1225" y="210999"/>
            <a:ext cx="1048600" cy="128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54725" y="11715525"/>
            <a:ext cx="1021775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35176" y="11578675"/>
            <a:ext cx="1958851" cy="138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 txBox="1"/>
          <p:nvPr/>
        </p:nvSpPr>
        <p:spPr>
          <a:xfrm>
            <a:off x="1611375" y="1206175"/>
            <a:ext cx="14036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 b="1">
                <a:solidFill>
                  <a:srgbClr val="00B05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Modrá Tilgnerka</a:t>
            </a:r>
            <a:endParaRPr/>
          </a:p>
        </p:txBody>
      </p:sp>
      <p:sp>
        <p:nvSpPr>
          <p:cNvPr id="195" name="Google Shape;195;p8"/>
          <p:cNvSpPr txBox="1">
            <a:spLocks noGrp="1"/>
          </p:cNvSpPr>
          <p:nvPr>
            <p:ph type="body" idx="1"/>
          </p:nvPr>
        </p:nvSpPr>
        <p:spPr>
          <a:xfrm rot="-5400000">
            <a:off x="8515700" y="2861475"/>
            <a:ext cx="7349400" cy="9235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400">
              <a:solidFill>
                <a:schemeClr val="accent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131" lvl="0" indent="-266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6" name="Google Shape;196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9587" y="4027088"/>
            <a:ext cx="8741649" cy="69039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197" name="Google Shape;197;p8"/>
          <p:cNvSpPr txBox="1">
            <a:spLocks noGrp="1"/>
          </p:cNvSpPr>
          <p:nvPr>
            <p:ph type="body" idx="1"/>
          </p:nvPr>
        </p:nvSpPr>
        <p:spPr>
          <a:xfrm rot="-5400000">
            <a:off x="471750" y="4440075"/>
            <a:ext cx="7326300" cy="6078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400">
              <a:solidFill>
                <a:schemeClr val="accent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131" lvl="0" indent="-266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93150" y="4122187"/>
            <a:ext cx="5494750" cy="671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>
            <a:spLocks noGrp="1"/>
          </p:cNvSpPr>
          <p:nvPr>
            <p:ph type="body" idx="1"/>
          </p:nvPr>
        </p:nvSpPr>
        <p:spPr>
          <a:xfrm rot="-5400000">
            <a:off x="16582750" y="4440063"/>
            <a:ext cx="7326300" cy="6078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400">
              <a:solidFill>
                <a:schemeClr val="accent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131" lvl="0" indent="-266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0" name="Google Shape;200;p8"/>
          <p:cNvPicPr preferRelativeResize="0"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71"/>
          <a:stretch/>
        </p:blipFill>
        <p:spPr>
          <a:xfrm>
            <a:off x="17427530" y="4027088"/>
            <a:ext cx="5646479" cy="690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"/>
          <p:cNvSpPr txBox="1">
            <a:spLocks noGrp="1"/>
          </p:cNvSpPr>
          <p:nvPr>
            <p:ph type="title"/>
          </p:nvPr>
        </p:nvSpPr>
        <p:spPr>
          <a:xfrm>
            <a:off x="1259624" y="1043619"/>
            <a:ext cx="218616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0"/>
              <a:buFont typeface="Arial"/>
              <a:buNone/>
            </a:pPr>
            <a:r>
              <a:rPr lang="en-GB" dirty="0" err="1">
                <a:solidFill>
                  <a:srgbClr val="00B05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Cieľ</a:t>
            </a:r>
            <a:r>
              <a:rPr lang="en-GB" dirty="0">
                <a:solidFill>
                  <a:srgbClr val="00B05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dirty="0" err="1">
                <a:solidFill>
                  <a:srgbClr val="00B05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projektu</a:t>
            </a:r>
            <a:endParaRPr dirty="0">
              <a:solidFill>
                <a:srgbClr val="00B05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3" name="Google Shape;183;p3"/>
          <p:cNvSpPr txBox="1">
            <a:spLocks noGrp="1"/>
          </p:cNvSpPr>
          <p:nvPr>
            <p:ph type="body" idx="1"/>
          </p:nvPr>
        </p:nvSpPr>
        <p:spPr>
          <a:xfrm>
            <a:off x="1027336" y="3611443"/>
            <a:ext cx="21861600" cy="9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8260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fair Display"/>
              <a:buChar char="-"/>
            </a:pPr>
            <a:r>
              <a:rPr lang="en-GB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zakomponovanie najnovších vedeckých poznatkov, osvedčených postupov do environmentálnej výchovy a vzdelávania žiakov</a:t>
            </a:r>
            <a:endParaRPr sz="4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8260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fair Display"/>
              <a:buChar char="-"/>
            </a:pPr>
            <a:r>
              <a:rPr lang="en-GB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vybudovanie ekoplochy, miniarboréta, inštalácia zbernej nádoby na dažďovú vodu, vybudovanie posedenia s fontánou, umiestnenie kontajnerov na separovanie odpadu v interiéri školy, zvýšenie podielu zelene výsadbou podoupokryvných rastlína okrasných drevín v areáli školy</a:t>
            </a:r>
            <a:endParaRPr sz="40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19100" algn="l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Char char="-"/>
            </a:pPr>
            <a:r>
              <a:rPr lang="en-GB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osveta širokej verejnosti za účelom prispieť k zvyšovaniu povedomia o zmierňovaní klimatických zmien a zároveň sa pripraviť na dôsledky zmeny klímy v každodennom živote</a:t>
            </a:r>
            <a:endParaRPr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4" name="Google Shape;18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1225" y="210999"/>
            <a:ext cx="1048600" cy="128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54725" y="11715525"/>
            <a:ext cx="1021775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35176" y="11578675"/>
            <a:ext cx="1958851" cy="13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"/>
          <p:cNvSpPr txBox="1">
            <a:spLocks noGrp="1"/>
          </p:cNvSpPr>
          <p:nvPr>
            <p:ph type="title"/>
          </p:nvPr>
        </p:nvSpPr>
        <p:spPr>
          <a:xfrm>
            <a:off x="1636856" y="1453050"/>
            <a:ext cx="101172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9144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Arial"/>
              <a:buNone/>
            </a:pPr>
            <a:r>
              <a:rPr lang="en-GB" b="0">
                <a:solidFill>
                  <a:srgbClr val="00B050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Mäkké opatrenia</a:t>
            </a:r>
            <a:endParaRPr b="0">
              <a:solidFill>
                <a:srgbClr val="00B050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sp>
        <p:nvSpPr>
          <p:cNvPr id="206" name="Google Shape;206;p4"/>
          <p:cNvSpPr txBox="1">
            <a:spLocks noGrp="1"/>
          </p:cNvSpPr>
          <p:nvPr>
            <p:ph type="body" idx="1"/>
          </p:nvPr>
        </p:nvSpPr>
        <p:spPr>
          <a:xfrm>
            <a:off x="2118350" y="3889875"/>
            <a:ext cx="9154200" cy="5033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514350" algn="ctr" rtl="0">
              <a:spcBef>
                <a:spcPts val="0"/>
              </a:spcBef>
              <a:spcAft>
                <a:spcPts val="0"/>
              </a:spcAft>
              <a:buClr>
                <a:srgbClr val="043A5B"/>
              </a:buClr>
              <a:buSzPts val="4500"/>
              <a:buFont typeface="Playfair Display"/>
              <a:buChar char="-"/>
            </a:pPr>
            <a:r>
              <a:rPr lang="en-GB" sz="4500">
                <a:solidFill>
                  <a:srgbClr val="053B5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Učebné osnovy</a:t>
            </a: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514350" algn="ctr" rtl="0">
              <a:spcBef>
                <a:spcPts val="0"/>
              </a:spcBef>
              <a:spcAft>
                <a:spcPts val="0"/>
              </a:spcAft>
              <a:buClr>
                <a:srgbClr val="043A5B"/>
              </a:buClr>
              <a:buSzPts val="4500"/>
              <a:buFont typeface="Playfair Display"/>
              <a:buChar char="-"/>
            </a:pPr>
            <a:r>
              <a:rPr lang="en-GB" sz="4500">
                <a:solidFill>
                  <a:srgbClr val="053B5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Učebné materiály</a:t>
            </a: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514350" algn="ctr" rtl="0">
              <a:spcBef>
                <a:spcPts val="0"/>
              </a:spcBef>
              <a:spcAft>
                <a:spcPts val="0"/>
              </a:spcAft>
              <a:buClr>
                <a:srgbClr val="043A5B"/>
              </a:buClr>
              <a:buSzPts val="4500"/>
              <a:buFont typeface="Playfair Display"/>
              <a:buChar char="-"/>
            </a:pPr>
            <a:r>
              <a:rPr lang="en-GB" sz="4500">
                <a:solidFill>
                  <a:srgbClr val="053B5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Propagačné materiály</a:t>
            </a:r>
            <a:endParaRPr sz="4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7" name="Google Shape;207;p4"/>
          <p:cNvSpPr txBox="1"/>
          <p:nvPr/>
        </p:nvSpPr>
        <p:spPr>
          <a:xfrm>
            <a:off x="14940275" y="1149250"/>
            <a:ext cx="8964300" cy="12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4"/>
          <p:cNvSpPr txBox="1"/>
          <p:nvPr/>
        </p:nvSpPr>
        <p:spPr>
          <a:xfrm>
            <a:off x="11986788" y="1422300"/>
            <a:ext cx="109017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200">
                <a:solidFill>
                  <a:srgbClr val="D8222C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rPr>
              <a:t>Tvrdé opatrenia</a:t>
            </a:r>
            <a:endParaRPr sz="6200">
              <a:solidFill>
                <a:srgbClr val="D8222C"/>
              </a:solidFill>
              <a:latin typeface="Playfair Display Regular"/>
              <a:ea typeface="Playfair Display Regular"/>
              <a:cs typeface="Playfair Display Regular"/>
              <a:sym typeface="Playfair Display Regular"/>
            </a:endParaRPr>
          </a:p>
        </p:txBody>
      </p:sp>
      <p:pic>
        <p:nvPicPr>
          <p:cNvPr id="209" name="Google Shape;20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1225" y="210999"/>
            <a:ext cx="1048600" cy="128162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"/>
          <p:cNvSpPr txBox="1"/>
          <p:nvPr/>
        </p:nvSpPr>
        <p:spPr>
          <a:xfrm>
            <a:off x="12934325" y="3889875"/>
            <a:ext cx="9620400" cy="5033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514350" algn="ctr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4500"/>
              <a:buFont typeface="Playfair Display"/>
              <a:buChar char="-"/>
            </a:pPr>
            <a:r>
              <a:rPr lang="en-GB" sz="4500">
                <a:solidFill>
                  <a:srgbClr val="053B5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Zvýšenie pomeru zelene</a:t>
            </a: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514350" algn="ctr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4500"/>
              <a:buFont typeface="Playfair Display"/>
              <a:buChar char="-"/>
            </a:pPr>
            <a:r>
              <a:rPr lang="en-GB" sz="4500">
                <a:solidFill>
                  <a:srgbClr val="053B5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Separačné kontajnery</a:t>
            </a: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514350" algn="ctr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4500"/>
              <a:buFont typeface="Playfair Display"/>
              <a:buChar char="-"/>
            </a:pPr>
            <a:r>
              <a:rPr lang="en-GB" sz="4500">
                <a:solidFill>
                  <a:srgbClr val="053B5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Fontána</a:t>
            </a: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514350" algn="ctr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4500"/>
              <a:buFont typeface="Playfair Display"/>
              <a:buChar char="-"/>
            </a:pPr>
            <a:r>
              <a:rPr lang="en-GB" sz="4500">
                <a:solidFill>
                  <a:srgbClr val="053B5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Vybudovanie ekoplochy</a:t>
            </a:r>
            <a:endParaRPr sz="4500">
              <a:solidFill>
                <a:srgbClr val="053B5C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11" name="Google Shape;21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54725" y="11715525"/>
            <a:ext cx="1021775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35176" y="11578675"/>
            <a:ext cx="1958851" cy="13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76827" y="-25650"/>
            <a:ext cx="8803998" cy="137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6"/>
          <p:cNvSpPr txBox="1">
            <a:spLocks noGrp="1"/>
          </p:cNvSpPr>
          <p:nvPr>
            <p:ph type="title"/>
          </p:nvPr>
        </p:nvSpPr>
        <p:spPr>
          <a:xfrm>
            <a:off x="1260387" y="1097394"/>
            <a:ext cx="122772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Arial"/>
              <a:buNone/>
            </a:pPr>
            <a:r>
              <a:rPr lang="en-GB">
                <a:solidFill>
                  <a:srgbClr val="0F3C7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FONTÁNA</a:t>
            </a:r>
            <a:endParaRPr>
              <a:solidFill>
                <a:srgbClr val="0F3C7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9" name="Google Shape;219;p6"/>
          <p:cNvSpPr txBox="1">
            <a:spLocks noGrp="1"/>
          </p:cNvSpPr>
          <p:nvPr>
            <p:ph type="body" idx="1"/>
          </p:nvPr>
        </p:nvSpPr>
        <p:spPr>
          <a:xfrm>
            <a:off x="1260387" y="3091543"/>
            <a:ext cx="12277306" cy="918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layfair Display"/>
              <a:buChar char="●"/>
            </a:pPr>
            <a:r>
              <a:rPr lang="en-GB" sz="3600">
                <a:latin typeface="Playfair Display"/>
                <a:ea typeface="Playfair Display"/>
                <a:cs typeface="Playfair Display"/>
                <a:sym typeface="Playfair Display"/>
              </a:rPr>
              <a:t>Ochladiť a zvlhčiť vzduch v okolí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layfair Display"/>
              <a:buChar char="●"/>
            </a:pPr>
            <a:r>
              <a:rPr lang="en-GB" sz="3600">
                <a:latin typeface="Playfair Display"/>
                <a:ea typeface="Playfair Display"/>
                <a:cs typeface="Playfair Display"/>
                <a:sym typeface="Playfair Display"/>
              </a:rPr>
              <a:t>Zlepšenie mikroklímy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layfair Display"/>
              <a:buChar char="●"/>
            </a:pPr>
            <a:r>
              <a:rPr lang="en-GB" sz="3600">
                <a:latin typeface="Playfair Display"/>
                <a:ea typeface="Playfair Display"/>
                <a:cs typeface="Playfair Display"/>
                <a:sym typeface="Playfair Display"/>
              </a:rPr>
              <a:t>Spríjemnenie prostredia 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layfair Display"/>
              <a:buChar char="●"/>
            </a:pPr>
            <a:r>
              <a:rPr lang="en-GB" sz="3600">
                <a:latin typeface="Playfair Display"/>
                <a:ea typeface="Playfair Display"/>
                <a:cs typeface="Playfair Display"/>
                <a:sym typeface="Playfair Display"/>
              </a:rPr>
              <a:t>Samo dávkovacia, čistená ozónom</a:t>
            </a:r>
            <a:endParaRPr sz="3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131" lvl="0" indent="-266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endParaRPr/>
          </a:p>
        </p:txBody>
      </p:sp>
      <p:sp>
        <p:nvSpPr>
          <p:cNvPr id="220" name="Google Shape;220;p6"/>
          <p:cNvSpPr txBox="1">
            <a:spLocks noGrp="1"/>
          </p:cNvSpPr>
          <p:nvPr>
            <p:ph type="body" idx="3"/>
          </p:nvPr>
        </p:nvSpPr>
        <p:spPr>
          <a:xfrm>
            <a:off x="1336585" y="2356227"/>
            <a:ext cx="12277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</a:pPr>
            <a:r>
              <a:rPr lang="en-GB" sz="3600" i="1">
                <a:solidFill>
                  <a:srgbClr val="00B09C"/>
                </a:solidFill>
                <a:latin typeface="Georgia"/>
                <a:ea typeface="Georgia"/>
                <a:cs typeface="Georgia"/>
                <a:sym typeface="Georgia"/>
              </a:rPr>
              <a:t>EKOPLOCHA</a:t>
            </a:r>
            <a:endParaRPr sz="3600" i="1">
              <a:solidFill>
                <a:srgbClr val="00B09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221" name="Google Shape;221;p6"/>
          <p:cNvGrpSpPr/>
          <p:nvPr/>
        </p:nvGrpSpPr>
        <p:grpSpPr>
          <a:xfrm>
            <a:off x="905471" y="7413703"/>
            <a:ext cx="5759967" cy="4865867"/>
            <a:chOff x="1156375" y="351650"/>
            <a:chExt cx="5308725" cy="4999350"/>
          </a:xfrm>
        </p:grpSpPr>
        <p:sp>
          <p:nvSpPr>
            <p:cNvPr id="222" name="Google Shape;222;p6"/>
            <p:cNvSpPr/>
            <p:nvPr/>
          </p:nvSpPr>
          <p:spPr>
            <a:xfrm>
              <a:off x="1388250" y="4883175"/>
              <a:ext cx="5012275" cy="415250"/>
            </a:xfrm>
            <a:custGeom>
              <a:avLst/>
              <a:gdLst/>
              <a:ahLst/>
              <a:cxnLst/>
              <a:rect l="l" t="t" r="r" b="b"/>
              <a:pathLst>
                <a:path w="200491" h="16610" extrusionOk="0">
                  <a:moveTo>
                    <a:pt x="100251" y="0"/>
                  </a:moveTo>
                  <a:cubicBezTo>
                    <a:pt x="73665" y="0"/>
                    <a:pt x="48162" y="869"/>
                    <a:pt x="29362" y="2429"/>
                  </a:cubicBezTo>
                  <a:cubicBezTo>
                    <a:pt x="10562" y="3989"/>
                    <a:pt x="1" y="6096"/>
                    <a:pt x="1" y="8299"/>
                  </a:cubicBezTo>
                  <a:cubicBezTo>
                    <a:pt x="1" y="10514"/>
                    <a:pt x="10562" y="12621"/>
                    <a:pt x="29362" y="14181"/>
                  </a:cubicBezTo>
                  <a:cubicBezTo>
                    <a:pt x="48162" y="15740"/>
                    <a:pt x="73665" y="16610"/>
                    <a:pt x="100251" y="16610"/>
                  </a:cubicBezTo>
                  <a:cubicBezTo>
                    <a:pt x="126838" y="16610"/>
                    <a:pt x="152329" y="15740"/>
                    <a:pt x="171129" y="14181"/>
                  </a:cubicBezTo>
                  <a:cubicBezTo>
                    <a:pt x="189929" y="12621"/>
                    <a:pt x="200490" y="10514"/>
                    <a:pt x="200490" y="8299"/>
                  </a:cubicBezTo>
                  <a:cubicBezTo>
                    <a:pt x="200490" y="6096"/>
                    <a:pt x="189929" y="3989"/>
                    <a:pt x="171129" y="2429"/>
                  </a:cubicBezTo>
                  <a:cubicBezTo>
                    <a:pt x="152329" y="869"/>
                    <a:pt x="126838" y="0"/>
                    <a:pt x="100251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156375" y="544550"/>
              <a:ext cx="3060825" cy="3061100"/>
            </a:xfrm>
            <a:custGeom>
              <a:avLst/>
              <a:gdLst/>
              <a:ahLst/>
              <a:cxnLst/>
              <a:rect l="l" t="t" r="r" b="b"/>
              <a:pathLst>
                <a:path w="122433" h="122444" extrusionOk="0">
                  <a:moveTo>
                    <a:pt x="61223" y="0"/>
                  </a:moveTo>
                  <a:cubicBezTo>
                    <a:pt x="44983" y="0"/>
                    <a:pt x="29409" y="6453"/>
                    <a:pt x="17932" y="17931"/>
                  </a:cubicBezTo>
                  <a:cubicBezTo>
                    <a:pt x="6454" y="29420"/>
                    <a:pt x="1" y="44982"/>
                    <a:pt x="1" y="61222"/>
                  </a:cubicBezTo>
                  <a:cubicBezTo>
                    <a:pt x="1" y="77462"/>
                    <a:pt x="6454" y="93024"/>
                    <a:pt x="17932" y="104513"/>
                  </a:cubicBezTo>
                  <a:cubicBezTo>
                    <a:pt x="29409" y="115991"/>
                    <a:pt x="44983" y="122444"/>
                    <a:pt x="61223" y="122444"/>
                  </a:cubicBezTo>
                  <a:cubicBezTo>
                    <a:pt x="77451" y="122444"/>
                    <a:pt x="93024" y="115991"/>
                    <a:pt x="104502" y="104513"/>
                  </a:cubicBezTo>
                  <a:cubicBezTo>
                    <a:pt x="115980" y="93024"/>
                    <a:pt x="122433" y="77462"/>
                    <a:pt x="122433" y="61222"/>
                  </a:cubicBezTo>
                  <a:cubicBezTo>
                    <a:pt x="122433" y="44982"/>
                    <a:pt x="115980" y="29420"/>
                    <a:pt x="104502" y="17931"/>
                  </a:cubicBezTo>
                  <a:cubicBezTo>
                    <a:pt x="93024" y="6453"/>
                    <a:pt x="77451" y="0"/>
                    <a:pt x="61223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768750" y="2649275"/>
              <a:ext cx="1673425" cy="1673425"/>
            </a:xfrm>
            <a:custGeom>
              <a:avLst/>
              <a:gdLst/>
              <a:ahLst/>
              <a:cxnLst/>
              <a:rect l="l" t="t" r="r" b="b"/>
              <a:pathLst>
                <a:path w="66937" h="66937" extrusionOk="0">
                  <a:moveTo>
                    <a:pt x="33469" y="0"/>
                  </a:moveTo>
                  <a:cubicBezTo>
                    <a:pt x="14990" y="0"/>
                    <a:pt x="0" y="14978"/>
                    <a:pt x="0" y="33469"/>
                  </a:cubicBezTo>
                  <a:cubicBezTo>
                    <a:pt x="0" y="51947"/>
                    <a:pt x="14990" y="66937"/>
                    <a:pt x="33469" y="66937"/>
                  </a:cubicBezTo>
                  <a:cubicBezTo>
                    <a:pt x="51959" y="66937"/>
                    <a:pt x="66937" y="51947"/>
                    <a:pt x="66937" y="33469"/>
                  </a:cubicBezTo>
                  <a:cubicBezTo>
                    <a:pt x="66937" y="14978"/>
                    <a:pt x="51959" y="0"/>
                    <a:pt x="33469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398550" y="2320500"/>
              <a:ext cx="1124700" cy="1165275"/>
            </a:xfrm>
            <a:custGeom>
              <a:avLst/>
              <a:gdLst/>
              <a:ahLst/>
              <a:cxnLst/>
              <a:rect l="l" t="t" r="r" b="b"/>
              <a:pathLst>
                <a:path w="44988" h="46611" extrusionOk="0">
                  <a:moveTo>
                    <a:pt x="3413" y="0"/>
                  </a:moveTo>
                  <a:cubicBezTo>
                    <a:pt x="1564" y="0"/>
                    <a:pt x="1" y="1585"/>
                    <a:pt x="327" y="4829"/>
                  </a:cubicBezTo>
                  <a:cubicBezTo>
                    <a:pt x="791" y="9579"/>
                    <a:pt x="4899" y="14711"/>
                    <a:pt x="9090" y="18699"/>
                  </a:cubicBezTo>
                  <a:cubicBezTo>
                    <a:pt x="8816" y="18664"/>
                    <a:pt x="8542" y="18640"/>
                    <a:pt x="8268" y="18640"/>
                  </a:cubicBezTo>
                  <a:cubicBezTo>
                    <a:pt x="8263" y="18640"/>
                    <a:pt x="8257" y="18640"/>
                    <a:pt x="8252" y="18640"/>
                  </a:cubicBezTo>
                  <a:cubicBezTo>
                    <a:pt x="5773" y="18640"/>
                    <a:pt x="4187" y="21300"/>
                    <a:pt x="5387" y="23462"/>
                  </a:cubicBezTo>
                  <a:cubicBezTo>
                    <a:pt x="8352" y="28736"/>
                    <a:pt x="14043" y="32392"/>
                    <a:pt x="19377" y="35594"/>
                  </a:cubicBezTo>
                  <a:cubicBezTo>
                    <a:pt x="19165" y="35503"/>
                    <a:pt x="18949" y="35462"/>
                    <a:pt x="18733" y="35462"/>
                  </a:cubicBezTo>
                  <a:cubicBezTo>
                    <a:pt x="17570" y="35462"/>
                    <a:pt x="16452" y="36684"/>
                    <a:pt x="16412" y="37940"/>
                  </a:cubicBezTo>
                  <a:cubicBezTo>
                    <a:pt x="16365" y="39428"/>
                    <a:pt x="17186" y="40881"/>
                    <a:pt x="18329" y="41821"/>
                  </a:cubicBezTo>
                  <a:cubicBezTo>
                    <a:pt x="22037" y="44915"/>
                    <a:pt x="28580" y="46610"/>
                    <a:pt x="34635" y="46610"/>
                  </a:cubicBezTo>
                  <a:cubicBezTo>
                    <a:pt x="36921" y="46610"/>
                    <a:pt x="39138" y="46369"/>
                    <a:pt x="41106" y="45869"/>
                  </a:cubicBezTo>
                  <a:cubicBezTo>
                    <a:pt x="44844" y="44917"/>
                    <a:pt x="44987" y="44917"/>
                    <a:pt x="44273" y="41178"/>
                  </a:cubicBezTo>
                  <a:cubicBezTo>
                    <a:pt x="43749" y="38404"/>
                    <a:pt x="43142" y="35642"/>
                    <a:pt x="42404" y="32915"/>
                  </a:cubicBezTo>
                  <a:cubicBezTo>
                    <a:pt x="41022" y="27718"/>
                    <a:pt x="36851" y="14700"/>
                    <a:pt x="32277" y="14700"/>
                  </a:cubicBezTo>
                  <a:cubicBezTo>
                    <a:pt x="32042" y="14700"/>
                    <a:pt x="31806" y="14734"/>
                    <a:pt x="31569" y="14806"/>
                  </a:cubicBezTo>
                  <a:cubicBezTo>
                    <a:pt x="29283" y="15497"/>
                    <a:pt x="29819" y="19104"/>
                    <a:pt x="28985" y="20592"/>
                  </a:cubicBezTo>
                  <a:cubicBezTo>
                    <a:pt x="24663" y="15187"/>
                    <a:pt x="26568" y="6805"/>
                    <a:pt x="21746" y="1840"/>
                  </a:cubicBezTo>
                  <a:cubicBezTo>
                    <a:pt x="20898" y="956"/>
                    <a:pt x="19840" y="155"/>
                    <a:pt x="18584" y="155"/>
                  </a:cubicBezTo>
                  <a:cubicBezTo>
                    <a:pt x="18200" y="155"/>
                    <a:pt x="17797" y="230"/>
                    <a:pt x="17377" y="400"/>
                  </a:cubicBezTo>
                  <a:cubicBezTo>
                    <a:pt x="16210" y="864"/>
                    <a:pt x="15365" y="1888"/>
                    <a:pt x="14972" y="3078"/>
                  </a:cubicBezTo>
                  <a:cubicBezTo>
                    <a:pt x="14281" y="5210"/>
                    <a:pt x="14900" y="7436"/>
                    <a:pt x="15519" y="9544"/>
                  </a:cubicBezTo>
                  <a:cubicBezTo>
                    <a:pt x="13495" y="7019"/>
                    <a:pt x="11447" y="4471"/>
                    <a:pt x="8864" y="2519"/>
                  </a:cubicBezTo>
                  <a:cubicBezTo>
                    <a:pt x="7566" y="1543"/>
                    <a:pt x="6101" y="721"/>
                    <a:pt x="4566" y="197"/>
                  </a:cubicBezTo>
                  <a:cubicBezTo>
                    <a:pt x="4178" y="66"/>
                    <a:pt x="3790" y="0"/>
                    <a:pt x="341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532350" y="2454425"/>
              <a:ext cx="867600" cy="929800"/>
            </a:xfrm>
            <a:custGeom>
              <a:avLst/>
              <a:gdLst/>
              <a:ahLst/>
              <a:cxnLst/>
              <a:rect l="l" t="t" r="r" b="b"/>
              <a:pathLst>
                <a:path w="34704" h="37192" extrusionOk="0">
                  <a:moveTo>
                    <a:pt x="417" y="0"/>
                  </a:moveTo>
                  <a:cubicBezTo>
                    <a:pt x="200" y="0"/>
                    <a:pt x="1" y="291"/>
                    <a:pt x="190" y="507"/>
                  </a:cubicBezTo>
                  <a:cubicBezTo>
                    <a:pt x="10798" y="13319"/>
                    <a:pt x="22121" y="25534"/>
                    <a:pt x="34063" y="37107"/>
                  </a:cubicBezTo>
                  <a:cubicBezTo>
                    <a:pt x="34126" y="37167"/>
                    <a:pt x="34196" y="37192"/>
                    <a:pt x="34264" y="37192"/>
                  </a:cubicBezTo>
                  <a:cubicBezTo>
                    <a:pt x="34496" y="37192"/>
                    <a:pt x="34703" y="36905"/>
                    <a:pt x="34492" y="36702"/>
                  </a:cubicBezTo>
                  <a:cubicBezTo>
                    <a:pt x="22550" y="25130"/>
                    <a:pt x="11239" y="12914"/>
                    <a:pt x="619" y="103"/>
                  </a:cubicBezTo>
                  <a:cubicBezTo>
                    <a:pt x="558" y="30"/>
                    <a:pt x="486" y="0"/>
                    <a:pt x="417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625450" y="2887225"/>
              <a:ext cx="376200" cy="91825"/>
            </a:xfrm>
            <a:custGeom>
              <a:avLst/>
              <a:gdLst/>
              <a:ahLst/>
              <a:cxnLst/>
              <a:rect l="l" t="t" r="r" b="b"/>
              <a:pathLst>
                <a:path w="15048" h="3673" extrusionOk="0">
                  <a:moveTo>
                    <a:pt x="462" y="1"/>
                  </a:moveTo>
                  <a:cubicBezTo>
                    <a:pt x="137" y="1"/>
                    <a:pt x="0" y="500"/>
                    <a:pt x="347" y="579"/>
                  </a:cubicBezTo>
                  <a:cubicBezTo>
                    <a:pt x="5086" y="1555"/>
                    <a:pt x="9813" y="2591"/>
                    <a:pt x="14540" y="3662"/>
                  </a:cubicBezTo>
                  <a:cubicBezTo>
                    <a:pt x="14568" y="3670"/>
                    <a:pt x="14595" y="3673"/>
                    <a:pt x="14621" y="3673"/>
                  </a:cubicBezTo>
                  <a:cubicBezTo>
                    <a:pt x="14931" y="3673"/>
                    <a:pt x="15047" y="3180"/>
                    <a:pt x="14706" y="3103"/>
                  </a:cubicBezTo>
                  <a:cubicBezTo>
                    <a:pt x="9991" y="2019"/>
                    <a:pt x="5265" y="995"/>
                    <a:pt x="526" y="7"/>
                  </a:cubicBezTo>
                  <a:cubicBezTo>
                    <a:pt x="504" y="3"/>
                    <a:pt x="482" y="1"/>
                    <a:pt x="4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859450" y="2503950"/>
              <a:ext cx="35450" cy="362925"/>
            </a:xfrm>
            <a:custGeom>
              <a:avLst/>
              <a:gdLst/>
              <a:ahLst/>
              <a:cxnLst/>
              <a:rect l="l" t="t" r="r" b="b"/>
              <a:pathLst>
                <a:path w="1418" h="14517" extrusionOk="0">
                  <a:moveTo>
                    <a:pt x="420" y="1"/>
                  </a:moveTo>
                  <a:cubicBezTo>
                    <a:pt x="203" y="1"/>
                    <a:pt x="1" y="289"/>
                    <a:pt x="191" y="515"/>
                  </a:cubicBezTo>
                  <a:cubicBezTo>
                    <a:pt x="227" y="562"/>
                    <a:pt x="298" y="1777"/>
                    <a:pt x="322" y="2146"/>
                  </a:cubicBezTo>
                  <a:cubicBezTo>
                    <a:pt x="417" y="3396"/>
                    <a:pt x="489" y="4634"/>
                    <a:pt x="548" y="5885"/>
                  </a:cubicBezTo>
                  <a:cubicBezTo>
                    <a:pt x="691" y="8659"/>
                    <a:pt x="798" y="11433"/>
                    <a:pt x="822" y="14219"/>
                  </a:cubicBezTo>
                  <a:cubicBezTo>
                    <a:pt x="828" y="14415"/>
                    <a:pt x="986" y="14517"/>
                    <a:pt x="1138" y="14517"/>
                  </a:cubicBezTo>
                  <a:cubicBezTo>
                    <a:pt x="1280" y="14517"/>
                    <a:pt x="1417" y="14427"/>
                    <a:pt x="1417" y="14243"/>
                  </a:cubicBezTo>
                  <a:cubicBezTo>
                    <a:pt x="1381" y="11159"/>
                    <a:pt x="1262" y="8075"/>
                    <a:pt x="1096" y="4992"/>
                  </a:cubicBezTo>
                  <a:cubicBezTo>
                    <a:pt x="1036" y="3813"/>
                    <a:pt x="965" y="2634"/>
                    <a:pt x="858" y="1467"/>
                  </a:cubicBezTo>
                  <a:cubicBezTo>
                    <a:pt x="822" y="1074"/>
                    <a:pt x="881" y="420"/>
                    <a:pt x="619" y="98"/>
                  </a:cubicBezTo>
                  <a:cubicBezTo>
                    <a:pt x="559" y="29"/>
                    <a:pt x="489" y="1"/>
                    <a:pt x="420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986450" y="3319250"/>
              <a:ext cx="364425" cy="42200"/>
            </a:xfrm>
            <a:custGeom>
              <a:avLst/>
              <a:gdLst/>
              <a:ahLst/>
              <a:cxnLst/>
              <a:rect l="l" t="t" r="r" b="b"/>
              <a:pathLst>
                <a:path w="14577" h="1688" extrusionOk="0">
                  <a:moveTo>
                    <a:pt x="417" y="1"/>
                  </a:moveTo>
                  <a:cubicBezTo>
                    <a:pt x="121" y="1"/>
                    <a:pt x="0" y="486"/>
                    <a:pt x="338" y="574"/>
                  </a:cubicBezTo>
                  <a:cubicBezTo>
                    <a:pt x="2917" y="1316"/>
                    <a:pt x="5553" y="1687"/>
                    <a:pt x="8194" y="1687"/>
                  </a:cubicBezTo>
                  <a:cubicBezTo>
                    <a:pt x="10212" y="1687"/>
                    <a:pt x="12232" y="1471"/>
                    <a:pt x="14232" y="1038"/>
                  </a:cubicBezTo>
                  <a:cubicBezTo>
                    <a:pt x="14577" y="960"/>
                    <a:pt x="14486" y="446"/>
                    <a:pt x="14172" y="446"/>
                  </a:cubicBezTo>
                  <a:cubicBezTo>
                    <a:pt x="14149" y="446"/>
                    <a:pt x="14126" y="449"/>
                    <a:pt x="14101" y="454"/>
                  </a:cubicBezTo>
                  <a:cubicBezTo>
                    <a:pt x="12127" y="879"/>
                    <a:pt x="10140" y="1092"/>
                    <a:pt x="8157" y="1092"/>
                  </a:cubicBezTo>
                  <a:cubicBezTo>
                    <a:pt x="5584" y="1092"/>
                    <a:pt x="3020" y="734"/>
                    <a:pt x="504" y="14"/>
                  </a:cubicBezTo>
                  <a:cubicBezTo>
                    <a:pt x="474" y="5"/>
                    <a:pt x="445" y="1"/>
                    <a:pt x="417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224275" y="2885475"/>
              <a:ext cx="48950" cy="369550"/>
            </a:xfrm>
            <a:custGeom>
              <a:avLst/>
              <a:gdLst/>
              <a:ahLst/>
              <a:cxnLst/>
              <a:rect l="l" t="t" r="r" b="b"/>
              <a:pathLst>
                <a:path w="1958" h="14782" extrusionOk="0">
                  <a:moveTo>
                    <a:pt x="360" y="1"/>
                  </a:moveTo>
                  <a:cubicBezTo>
                    <a:pt x="191" y="1"/>
                    <a:pt x="0" y="139"/>
                    <a:pt x="28" y="363"/>
                  </a:cubicBezTo>
                  <a:cubicBezTo>
                    <a:pt x="493" y="5054"/>
                    <a:pt x="1362" y="9757"/>
                    <a:pt x="1052" y="14484"/>
                  </a:cubicBezTo>
                  <a:cubicBezTo>
                    <a:pt x="1040" y="14680"/>
                    <a:pt x="1192" y="14782"/>
                    <a:pt x="1346" y="14782"/>
                  </a:cubicBezTo>
                  <a:cubicBezTo>
                    <a:pt x="1490" y="14782"/>
                    <a:pt x="1636" y="14692"/>
                    <a:pt x="1647" y="14507"/>
                  </a:cubicBezTo>
                  <a:cubicBezTo>
                    <a:pt x="1957" y="9733"/>
                    <a:pt x="1076" y="4959"/>
                    <a:pt x="600" y="220"/>
                  </a:cubicBezTo>
                  <a:cubicBezTo>
                    <a:pt x="585" y="68"/>
                    <a:pt x="478" y="1"/>
                    <a:pt x="360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5292325" y="3485925"/>
              <a:ext cx="1121575" cy="1272825"/>
            </a:xfrm>
            <a:custGeom>
              <a:avLst/>
              <a:gdLst/>
              <a:ahLst/>
              <a:cxnLst/>
              <a:rect l="l" t="t" r="r" b="b"/>
              <a:pathLst>
                <a:path w="44863" h="50913" extrusionOk="0">
                  <a:moveTo>
                    <a:pt x="38334" y="0"/>
                  </a:moveTo>
                  <a:cubicBezTo>
                    <a:pt x="37754" y="0"/>
                    <a:pt x="37104" y="94"/>
                    <a:pt x="36386" y="300"/>
                  </a:cubicBezTo>
                  <a:cubicBezTo>
                    <a:pt x="31802" y="1622"/>
                    <a:pt x="27492" y="6587"/>
                    <a:pt x="24325" y="11432"/>
                  </a:cubicBezTo>
                  <a:cubicBezTo>
                    <a:pt x="24313" y="11159"/>
                    <a:pt x="24289" y="10885"/>
                    <a:pt x="24241" y="10611"/>
                  </a:cubicBezTo>
                  <a:cubicBezTo>
                    <a:pt x="23942" y="8954"/>
                    <a:pt x="22502" y="7917"/>
                    <a:pt x="21012" y="7917"/>
                  </a:cubicBezTo>
                  <a:cubicBezTo>
                    <a:pt x="20307" y="7917"/>
                    <a:pt x="19591" y="8150"/>
                    <a:pt x="18979" y="8658"/>
                  </a:cubicBezTo>
                  <a:cubicBezTo>
                    <a:pt x="14323" y="12516"/>
                    <a:pt x="11764" y="18779"/>
                    <a:pt x="9573" y="24613"/>
                  </a:cubicBezTo>
                  <a:cubicBezTo>
                    <a:pt x="9881" y="23269"/>
                    <a:pt x="8448" y="22089"/>
                    <a:pt x="7062" y="22089"/>
                  </a:cubicBezTo>
                  <a:cubicBezTo>
                    <a:pt x="6950" y="22089"/>
                    <a:pt x="6838" y="22096"/>
                    <a:pt x="6727" y="22112"/>
                  </a:cubicBezTo>
                  <a:cubicBezTo>
                    <a:pt x="5263" y="22327"/>
                    <a:pt x="3989" y="23410"/>
                    <a:pt x="3251" y="24696"/>
                  </a:cubicBezTo>
                  <a:cubicBezTo>
                    <a:pt x="0" y="30494"/>
                    <a:pt x="310" y="41103"/>
                    <a:pt x="3405" y="47830"/>
                  </a:cubicBezTo>
                  <a:cubicBezTo>
                    <a:pt x="4417" y="50041"/>
                    <a:pt x="4802" y="50912"/>
                    <a:pt x="5833" y="50912"/>
                  </a:cubicBezTo>
                  <a:cubicBezTo>
                    <a:pt x="6440" y="50912"/>
                    <a:pt x="7271" y="50611"/>
                    <a:pt x="8585" y="50104"/>
                  </a:cubicBezTo>
                  <a:cubicBezTo>
                    <a:pt x="11216" y="49080"/>
                    <a:pt x="13823" y="47985"/>
                    <a:pt x="16371" y="46770"/>
                  </a:cubicBezTo>
                  <a:cubicBezTo>
                    <a:pt x="21491" y="44353"/>
                    <a:pt x="34540" y="37340"/>
                    <a:pt x="32218" y="32840"/>
                  </a:cubicBezTo>
                  <a:cubicBezTo>
                    <a:pt x="31599" y="31642"/>
                    <a:pt x="30231" y="31498"/>
                    <a:pt x="28865" y="31498"/>
                  </a:cubicBezTo>
                  <a:cubicBezTo>
                    <a:pt x="28432" y="31498"/>
                    <a:pt x="28000" y="31512"/>
                    <a:pt x="27592" y="31512"/>
                  </a:cubicBezTo>
                  <a:cubicBezTo>
                    <a:pt x="27010" y="31512"/>
                    <a:pt x="26477" y="31483"/>
                    <a:pt x="26063" y="31340"/>
                  </a:cubicBezTo>
                  <a:cubicBezTo>
                    <a:pt x="30599" y="26113"/>
                    <a:pt x="39184" y="26470"/>
                    <a:pt x="43208" y="20838"/>
                  </a:cubicBezTo>
                  <a:cubicBezTo>
                    <a:pt x="44137" y="19529"/>
                    <a:pt x="44863" y="17909"/>
                    <a:pt x="43827" y="16266"/>
                  </a:cubicBezTo>
                  <a:cubicBezTo>
                    <a:pt x="43160" y="15207"/>
                    <a:pt x="41993" y="14564"/>
                    <a:pt x="40755" y="14397"/>
                  </a:cubicBezTo>
                  <a:cubicBezTo>
                    <a:pt x="40486" y="14361"/>
                    <a:pt x="40218" y="14344"/>
                    <a:pt x="39953" y="14344"/>
                  </a:cubicBezTo>
                  <a:cubicBezTo>
                    <a:pt x="38029" y="14344"/>
                    <a:pt x="36219" y="15231"/>
                    <a:pt x="34493" y="16100"/>
                  </a:cubicBezTo>
                  <a:cubicBezTo>
                    <a:pt x="36612" y="13659"/>
                    <a:pt x="38755" y="11182"/>
                    <a:pt x="40196" y="8289"/>
                  </a:cubicBezTo>
                  <a:cubicBezTo>
                    <a:pt x="40922" y="6837"/>
                    <a:pt x="41470" y="5241"/>
                    <a:pt x="41708" y="3634"/>
                  </a:cubicBezTo>
                  <a:cubicBezTo>
                    <a:pt x="41997" y="1696"/>
                    <a:pt x="40803" y="0"/>
                    <a:pt x="38334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449500" y="3623625"/>
              <a:ext cx="766950" cy="1013050"/>
            </a:xfrm>
            <a:custGeom>
              <a:avLst/>
              <a:gdLst/>
              <a:ahLst/>
              <a:cxnLst/>
              <a:rect l="l" t="t" r="r" b="b"/>
              <a:pathLst>
                <a:path w="30678" h="40522" extrusionOk="0">
                  <a:moveTo>
                    <a:pt x="30250" y="0"/>
                  </a:moveTo>
                  <a:cubicBezTo>
                    <a:pt x="30167" y="0"/>
                    <a:pt x="30083" y="34"/>
                    <a:pt x="30015" y="114"/>
                  </a:cubicBezTo>
                  <a:cubicBezTo>
                    <a:pt x="19347" y="12866"/>
                    <a:pt x="9370" y="26201"/>
                    <a:pt x="154" y="40048"/>
                  </a:cubicBezTo>
                  <a:cubicBezTo>
                    <a:pt x="1" y="40278"/>
                    <a:pt x="202" y="40521"/>
                    <a:pt x="408" y="40521"/>
                  </a:cubicBezTo>
                  <a:cubicBezTo>
                    <a:pt x="489" y="40521"/>
                    <a:pt x="570" y="40484"/>
                    <a:pt x="631" y="40393"/>
                  </a:cubicBezTo>
                  <a:cubicBezTo>
                    <a:pt x="9858" y="26546"/>
                    <a:pt x="19824" y="13223"/>
                    <a:pt x="30503" y="460"/>
                  </a:cubicBezTo>
                  <a:cubicBezTo>
                    <a:pt x="30677" y="242"/>
                    <a:pt x="30471" y="0"/>
                    <a:pt x="30250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778225" y="3794250"/>
              <a:ext cx="26850" cy="377025"/>
            </a:xfrm>
            <a:custGeom>
              <a:avLst/>
              <a:gdLst/>
              <a:ahLst/>
              <a:cxnLst/>
              <a:rect l="l" t="t" r="r" b="b"/>
              <a:pathLst>
                <a:path w="1074" h="15081" extrusionOk="0">
                  <a:moveTo>
                    <a:pt x="746" y="1"/>
                  </a:moveTo>
                  <a:cubicBezTo>
                    <a:pt x="613" y="1"/>
                    <a:pt x="489" y="80"/>
                    <a:pt x="483" y="254"/>
                  </a:cubicBezTo>
                  <a:cubicBezTo>
                    <a:pt x="376" y="5088"/>
                    <a:pt x="209" y="9922"/>
                    <a:pt x="7" y="14756"/>
                  </a:cubicBezTo>
                  <a:cubicBezTo>
                    <a:pt x="1" y="14964"/>
                    <a:pt x="172" y="15080"/>
                    <a:pt x="332" y="15080"/>
                  </a:cubicBezTo>
                  <a:cubicBezTo>
                    <a:pt x="466" y="15080"/>
                    <a:pt x="592" y="15000"/>
                    <a:pt x="602" y="14828"/>
                  </a:cubicBezTo>
                  <a:cubicBezTo>
                    <a:pt x="805" y="9994"/>
                    <a:pt x="960" y="5160"/>
                    <a:pt x="1067" y="314"/>
                  </a:cubicBezTo>
                  <a:cubicBezTo>
                    <a:pt x="1073" y="113"/>
                    <a:pt x="904" y="1"/>
                    <a:pt x="746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867625" y="3954300"/>
              <a:ext cx="359225" cy="95325"/>
            </a:xfrm>
            <a:custGeom>
              <a:avLst/>
              <a:gdLst/>
              <a:ahLst/>
              <a:cxnLst/>
              <a:rect l="l" t="t" r="r" b="b"/>
              <a:pathLst>
                <a:path w="14369" h="3813" extrusionOk="0">
                  <a:moveTo>
                    <a:pt x="13941" y="1"/>
                  </a:moveTo>
                  <a:cubicBezTo>
                    <a:pt x="13859" y="1"/>
                    <a:pt x="13775" y="34"/>
                    <a:pt x="13707" y="115"/>
                  </a:cubicBezTo>
                  <a:cubicBezTo>
                    <a:pt x="13671" y="163"/>
                    <a:pt x="12481" y="448"/>
                    <a:pt x="12123" y="544"/>
                  </a:cubicBezTo>
                  <a:cubicBezTo>
                    <a:pt x="10921" y="865"/>
                    <a:pt x="9707" y="1151"/>
                    <a:pt x="8492" y="1437"/>
                  </a:cubicBezTo>
                  <a:cubicBezTo>
                    <a:pt x="5789" y="2080"/>
                    <a:pt x="3075" y="2687"/>
                    <a:pt x="348" y="3211"/>
                  </a:cubicBezTo>
                  <a:cubicBezTo>
                    <a:pt x="0" y="3289"/>
                    <a:pt x="54" y="3812"/>
                    <a:pt x="371" y="3812"/>
                  </a:cubicBezTo>
                  <a:cubicBezTo>
                    <a:pt x="390" y="3812"/>
                    <a:pt x="410" y="3810"/>
                    <a:pt x="432" y="3806"/>
                  </a:cubicBezTo>
                  <a:cubicBezTo>
                    <a:pt x="3468" y="3211"/>
                    <a:pt x="6468" y="2532"/>
                    <a:pt x="9468" y="1818"/>
                  </a:cubicBezTo>
                  <a:cubicBezTo>
                    <a:pt x="10611" y="1544"/>
                    <a:pt x="11766" y="1258"/>
                    <a:pt x="12897" y="948"/>
                  </a:cubicBezTo>
                  <a:cubicBezTo>
                    <a:pt x="13266" y="841"/>
                    <a:pt x="13921" y="782"/>
                    <a:pt x="14195" y="460"/>
                  </a:cubicBezTo>
                  <a:cubicBezTo>
                    <a:pt x="14369" y="243"/>
                    <a:pt x="14163" y="1"/>
                    <a:pt x="13941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419125" y="4227075"/>
              <a:ext cx="79050" cy="354350"/>
            </a:xfrm>
            <a:custGeom>
              <a:avLst/>
              <a:gdLst/>
              <a:ahLst/>
              <a:cxnLst/>
              <a:rect l="l" t="t" r="r" b="b"/>
              <a:pathLst>
                <a:path w="3162" h="14174" extrusionOk="0">
                  <a:moveTo>
                    <a:pt x="740" y="1"/>
                  </a:moveTo>
                  <a:cubicBezTo>
                    <a:pt x="606" y="1"/>
                    <a:pt x="474" y="80"/>
                    <a:pt x="453" y="253"/>
                  </a:cubicBezTo>
                  <a:cubicBezTo>
                    <a:pt x="0" y="4956"/>
                    <a:pt x="703" y="9635"/>
                    <a:pt x="2524" y="14005"/>
                  </a:cubicBezTo>
                  <a:cubicBezTo>
                    <a:pt x="2574" y="14124"/>
                    <a:pt x="2671" y="14173"/>
                    <a:pt x="2771" y="14173"/>
                  </a:cubicBezTo>
                  <a:cubicBezTo>
                    <a:pt x="2961" y="14173"/>
                    <a:pt x="3162" y="13993"/>
                    <a:pt x="3060" y="13767"/>
                  </a:cubicBezTo>
                  <a:cubicBezTo>
                    <a:pt x="1286" y="9492"/>
                    <a:pt x="596" y="4932"/>
                    <a:pt x="1048" y="324"/>
                  </a:cubicBezTo>
                  <a:cubicBezTo>
                    <a:pt x="1067" y="116"/>
                    <a:pt x="902" y="1"/>
                    <a:pt x="740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552250" y="4379775"/>
              <a:ext cx="366150" cy="104325"/>
            </a:xfrm>
            <a:custGeom>
              <a:avLst/>
              <a:gdLst/>
              <a:ahLst/>
              <a:cxnLst/>
              <a:rect l="l" t="t" r="r" b="b"/>
              <a:pathLst>
                <a:path w="14646" h="4173" extrusionOk="0">
                  <a:moveTo>
                    <a:pt x="14174" y="1"/>
                  </a:moveTo>
                  <a:cubicBezTo>
                    <a:pt x="14145" y="1"/>
                    <a:pt x="14114" y="5"/>
                    <a:pt x="14082" y="15"/>
                  </a:cubicBezTo>
                  <a:cubicBezTo>
                    <a:pt x="9546" y="1324"/>
                    <a:pt x="5081" y="3039"/>
                    <a:pt x="366" y="3587"/>
                  </a:cubicBezTo>
                  <a:cubicBezTo>
                    <a:pt x="0" y="3632"/>
                    <a:pt x="74" y="4173"/>
                    <a:pt x="408" y="4173"/>
                  </a:cubicBezTo>
                  <a:cubicBezTo>
                    <a:pt x="421" y="4173"/>
                    <a:pt x="435" y="4172"/>
                    <a:pt x="450" y="4170"/>
                  </a:cubicBezTo>
                  <a:cubicBezTo>
                    <a:pt x="5212" y="3622"/>
                    <a:pt x="9737" y="1884"/>
                    <a:pt x="14309" y="562"/>
                  </a:cubicBezTo>
                  <a:cubicBezTo>
                    <a:pt x="14645" y="465"/>
                    <a:pt x="14477" y="1"/>
                    <a:pt x="14174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403925" y="861275"/>
              <a:ext cx="1061175" cy="772100"/>
            </a:xfrm>
            <a:custGeom>
              <a:avLst/>
              <a:gdLst/>
              <a:ahLst/>
              <a:cxnLst/>
              <a:rect l="l" t="t" r="r" b="b"/>
              <a:pathLst>
                <a:path w="42447" h="30884" extrusionOk="0">
                  <a:moveTo>
                    <a:pt x="31739" y="0"/>
                  </a:moveTo>
                  <a:cubicBezTo>
                    <a:pt x="26678" y="0"/>
                    <a:pt x="21692" y="609"/>
                    <a:pt x="17098" y="2654"/>
                  </a:cubicBezTo>
                  <a:cubicBezTo>
                    <a:pt x="8859" y="6322"/>
                    <a:pt x="1" y="14989"/>
                    <a:pt x="2716" y="28396"/>
                  </a:cubicBezTo>
                  <a:cubicBezTo>
                    <a:pt x="2716" y="28396"/>
                    <a:pt x="6777" y="30883"/>
                    <a:pt x="12264" y="30883"/>
                  </a:cubicBezTo>
                  <a:cubicBezTo>
                    <a:pt x="14187" y="30883"/>
                    <a:pt x="16284" y="30578"/>
                    <a:pt x="18444" y="29753"/>
                  </a:cubicBezTo>
                  <a:cubicBezTo>
                    <a:pt x="24730" y="27360"/>
                    <a:pt x="28981" y="23859"/>
                    <a:pt x="32898" y="18371"/>
                  </a:cubicBezTo>
                  <a:cubicBezTo>
                    <a:pt x="36815" y="12894"/>
                    <a:pt x="39637" y="6738"/>
                    <a:pt x="42447" y="619"/>
                  </a:cubicBezTo>
                  <a:cubicBezTo>
                    <a:pt x="38915" y="303"/>
                    <a:pt x="35309" y="0"/>
                    <a:pt x="31739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55750" y="960425"/>
              <a:ext cx="749500" cy="546675"/>
            </a:xfrm>
            <a:custGeom>
              <a:avLst/>
              <a:gdLst/>
              <a:ahLst/>
              <a:cxnLst/>
              <a:rect l="l" t="t" r="r" b="b"/>
              <a:pathLst>
                <a:path w="29980" h="21867" extrusionOk="0">
                  <a:moveTo>
                    <a:pt x="29515" y="0"/>
                  </a:moveTo>
                  <a:cubicBezTo>
                    <a:pt x="29456" y="0"/>
                    <a:pt x="29395" y="18"/>
                    <a:pt x="29337" y="58"/>
                  </a:cubicBezTo>
                  <a:cubicBezTo>
                    <a:pt x="19360" y="6785"/>
                    <a:pt x="9656" y="13893"/>
                    <a:pt x="238" y="21358"/>
                  </a:cubicBezTo>
                  <a:cubicBezTo>
                    <a:pt x="1" y="21548"/>
                    <a:pt x="203" y="21867"/>
                    <a:pt x="446" y="21867"/>
                  </a:cubicBezTo>
                  <a:cubicBezTo>
                    <a:pt x="507" y="21867"/>
                    <a:pt x="571" y="21847"/>
                    <a:pt x="631" y="21798"/>
                  </a:cubicBezTo>
                  <a:cubicBezTo>
                    <a:pt x="10049" y="14333"/>
                    <a:pt x="19753" y="7225"/>
                    <a:pt x="29718" y="498"/>
                  </a:cubicBezTo>
                  <a:cubicBezTo>
                    <a:pt x="29979" y="324"/>
                    <a:pt x="29769" y="0"/>
                    <a:pt x="295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995075" y="911250"/>
              <a:ext cx="66200" cy="266000"/>
            </a:xfrm>
            <a:custGeom>
              <a:avLst/>
              <a:gdLst/>
              <a:ahLst/>
              <a:cxnLst/>
              <a:rect l="l" t="t" r="r" b="b"/>
              <a:pathLst>
                <a:path w="2648" h="10640" extrusionOk="0">
                  <a:moveTo>
                    <a:pt x="2272" y="1"/>
                  </a:moveTo>
                  <a:cubicBezTo>
                    <a:pt x="2163" y="1"/>
                    <a:pt x="2057" y="58"/>
                    <a:pt x="2013" y="191"/>
                  </a:cubicBezTo>
                  <a:cubicBezTo>
                    <a:pt x="882" y="3501"/>
                    <a:pt x="227" y="6847"/>
                    <a:pt x="13" y="10335"/>
                  </a:cubicBezTo>
                  <a:cubicBezTo>
                    <a:pt x="0" y="10535"/>
                    <a:pt x="157" y="10639"/>
                    <a:pt x="313" y="10639"/>
                  </a:cubicBezTo>
                  <a:cubicBezTo>
                    <a:pt x="455" y="10639"/>
                    <a:pt x="597" y="10553"/>
                    <a:pt x="608" y="10371"/>
                  </a:cubicBezTo>
                  <a:cubicBezTo>
                    <a:pt x="810" y="6942"/>
                    <a:pt x="1453" y="3644"/>
                    <a:pt x="2573" y="394"/>
                  </a:cubicBezTo>
                  <a:cubicBezTo>
                    <a:pt x="2647" y="162"/>
                    <a:pt x="2455" y="1"/>
                    <a:pt x="227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5935625" y="1204375"/>
              <a:ext cx="267800" cy="45850"/>
            </a:xfrm>
            <a:custGeom>
              <a:avLst/>
              <a:gdLst/>
              <a:ahLst/>
              <a:cxnLst/>
              <a:rect l="l" t="t" r="r" b="b"/>
              <a:pathLst>
                <a:path w="10712" h="1834" extrusionOk="0">
                  <a:moveTo>
                    <a:pt x="361" y="1"/>
                  </a:moveTo>
                  <a:cubicBezTo>
                    <a:pt x="30" y="1"/>
                    <a:pt x="0" y="552"/>
                    <a:pt x="367" y="587"/>
                  </a:cubicBezTo>
                  <a:cubicBezTo>
                    <a:pt x="3641" y="992"/>
                    <a:pt x="6927" y="1122"/>
                    <a:pt x="10165" y="1825"/>
                  </a:cubicBezTo>
                  <a:cubicBezTo>
                    <a:pt x="10191" y="1831"/>
                    <a:pt x="10216" y="1833"/>
                    <a:pt x="10239" y="1833"/>
                  </a:cubicBezTo>
                  <a:cubicBezTo>
                    <a:pt x="10560" y="1833"/>
                    <a:pt x="10712" y="1343"/>
                    <a:pt x="10368" y="1265"/>
                  </a:cubicBezTo>
                  <a:cubicBezTo>
                    <a:pt x="7070" y="551"/>
                    <a:pt x="3736" y="396"/>
                    <a:pt x="402" y="3"/>
                  </a:cubicBezTo>
                  <a:cubicBezTo>
                    <a:pt x="388" y="1"/>
                    <a:pt x="374" y="1"/>
                    <a:pt x="361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5747125" y="1043000"/>
              <a:ext cx="35525" cy="306325"/>
            </a:xfrm>
            <a:custGeom>
              <a:avLst/>
              <a:gdLst/>
              <a:ahLst/>
              <a:cxnLst/>
              <a:rect l="l" t="t" r="r" b="b"/>
              <a:pathLst>
                <a:path w="1421" h="12253" extrusionOk="0">
                  <a:moveTo>
                    <a:pt x="1109" y="1"/>
                  </a:moveTo>
                  <a:cubicBezTo>
                    <a:pt x="968" y="1"/>
                    <a:pt x="820" y="82"/>
                    <a:pt x="787" y="255"/>
                  </a:cubicBezTo>
                  <a:cubicBezTo>
                    <a:pt x="1" y="4148"/>
                    <a:pt x="358" y="8089"/>
                    <a:pt x="632" y="12018"/>
                  </a:cubicBezTo>
                  <a:cubicBezTo>
                    <a:pt x="642" y="12181"/>
                    <a:pt x="754" y="12252"/>
                    <a:pt x="877" y="12252"/>
                  </a:cubicBezTo>
                  <a:cubicBezTo>
                    <a:pt x="1043" y="12252"/>
                    <a:pt x="1229" y="12123"/>
                    <a:pt x="1215" y="11911"/>
                  </a:cubicBezTo>
                  <a:cubicBezTo>
                    <a:pt x="941" y="8030"/>
                    <a:pt x="608" y="4148"/>
                    <a:pt x="1382" y="303"/>
                  </a:cubicBezTo>
                  <a:cubicBezTo>
                    <a:pt x="1420" y="106"/>
                    <a:pt x="1269" y="1"/>
                    <a:pt x="1109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5704000" y="1378975"/>
              <a:ext cx="303075" cy="45000"/>
            </a:xfrm>
            <a:custGeom>
              <a:avLst/>
              <a:gdLst/>
              <a:ahLst/>
              <a:cxnLst/>
              <a:rect l="l" t="t" r="r" b="b"/>
              <a:pathLst>
                <a:path w="12123" h="1800" extrusionOk="0">
                  <a:moveTo>
                    <a:pt x="406" y="0"/>
                  </a:moveTo>
                  <a:cubicBezTo>
                    <a:pt x="121" y="0"/>
                    <a:pt x="1" y="462"/>
                    <a:pt x="321" y="580"/>
                  </a:cubicBezTo>
                  <a:cubicBezTo>
                    <a:pt x="2589" y="1392"/>
                    <a:pt x="4943" y="1799"/>
                    <a:pt x="7313" y="1799"/>
                  </a:cubicBezTo>
                  <a:cubicBezTo>
                    <a:pt x="8800" y="1799"/>
                    <a:pt x="10292" y="1639"/>
                    <a:pt x="11775" y="1318"/>
                  </a:cubicBezTo>
                  <a:cubicBezTo>
                    <a:pt x="12123" y="1251"/>
                    <a:pt x="12047" y="728"/>
                    <a:pt x="11729" y="728"/>
                  </a:cubicBezTo>
                  <a:cubicBezTo>
                    <a:pt x="11709" y="728"/>
                    <a:pt x="11689" y="730"/>
                    <a:pt x="11668" y="735"/>
                  </a:cubicBezTo>
                  <a:cubicBezTo>
                    <a:pt x="10221" y="1051"/>
                    <a:pt x="8767" y="1209"/>
                    <a:pt x="7319" y="1209"/>
                  </a:cubicBezTo>
                  <a:cubicBezTo>
                    <a:pt x="5015" y="1209"/>
                    <a:pt x="2727" y="810"/>
                    <a:pt x="511" y="20"/>
                  </a:cubicBezTo>
                  <a:cubicBezTo>
                    <a:pt x="474" y="7"/>
                    <a:pt x="439" y="0"/>
                    <a:pt x="406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35625" y="1098475"/>
              <a:ext cx="977525" cy="857850"/>
            </a:xfrm>
            <a:custGeom>
              <a:avLst/>
              <a:gdLst/>
              <a:ahLst/>
              <a:cxnLst/>
              <a:rect l="l" t="t" r="r" b="b"/>
              <a:pathLst>
                <a:path w="39101" h="34314" extrusionOk="0">
                  <a:moveTo>
                    <a:pt x="11061" y="1"/>
                  </a:moveTo>
                  <a:lnTo>
                    <a:pt x="11061" y="1"/>
                  </a:lnTo>
                  <a:cubicBezTo>
                    <a:pt x="9644" y="5704"/>
                    <a:pt x="10525" y="11716"/>
                    <a:pt x="12883" y="17491"/>
                  </a:cubicBezTo>
                  <a:cubicBezTo>
                    <a:pt x="11883" y="17368"/>
                    <a:pt x="10877" y="17307"/>
                    <a:pt x="9870" y="17307"/>
                  </a:cubicBezTo>
                  <a:cubicBezTo>
                    <a:pt x="6490" y="17307"/>
                    <a:pt x="3111" y="17994"/>
                    <a:pt x="0" y="19324"/>
                  </a:cubicBezTo>
                  <a:cubicBezTo>
                    <a:pt x="4109" y="28244"/>
                    <a:pt x="12283" y="34314"/>
                    <a:pt x="21019" y="34314"/>
                  </a:cubicBezTo>
                  <a:cubicBezTo>
                    <a:pt x="23117" y="34314"/>
                    <a:pt x="25247" y="33964"/>
                    <a:pt x="27361" y="33219"/>
                  </a:cubicBezTo>
                  <a:cubicBezTo>
                    <a:pt x="33397" y="31100"/>
                    <a:pt x="39100" y="19586"/>
                    <a:pt x="37886" y="9359"/>
                  </a:cubicBezTo>
                  <a:cubicBezTo>
                    <a:pt x="37386" y="5192"/>
                    <a:pt x="34957" y="2239"/>
                    <a:pt x="31278" y="227"/>
                  </a:cubicBezTo>
                  <a:cubicBezTo>
                    <a:pt x="28421" y="4346"/>
                    <a:pt x="25611" y="8287"/>
                    <a:pt x="25254" y="12871"/>
                  </a:cubicBezTo>
                  <a:cubicBezTo>
                    <a:pt x="23944" y="9728"/>
                    <a:pt x="19812" y="1513"/>
                    <a:pt x="1106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907125" y="1681000"/>
              <a:ext cx="479625" cy="170975"/>
            </a:xfrm>
            <a:custGeom>
              <a:avLst/>
              <a:gdLst/>
              <a:ahLst/>
              <a:cxnLst/>
              <a:rect l="l" t="t" r="r" b="b"/>
              <a:pathLst>
                <a:path w="19185" h="6839" extrusionOk="0">
                  <a:moveTo>
                    <a:pt x="433" y="0"/>
                  </a:moveTo>
                  <a:cubicBezTo>
                    <a:pt x="204" y="0"/>
                    <a:pt x="0" y="297"/>
                    <a:pt x="213" y="500"/>
                  </a:cubicBezTo>
                  <a:cubicBezTo>
                    <a:pt x="4318" y="4360"/>
                    <a:pt x="10336" y="6839"/>
                    <a:pt x="16090" y="6839"/>
                  </a:cubicBezTo>
                  <a:cubicBezTo>
                    <a:pt x="17010" y="6839"/>
                    <a:pt x="17924" y="6775"/>
                    <a:pt x="18822" y="6644"/>
                  </a:cubicBezTo>
                  <a:cubicBezTo>
                    <a:pt x="19184" y="6587"/>
                    <a:pt x="19052" y="6068"/>
                    <a:pt x="18721" y="6068"/>
                  </a:cubicBezTo>
                  <a:cubicBezTo>
                    <a:pt x="18703" y="6068"/>
                    <a:pt x="18686" y="6069"/>
                    <a:pt x="18667" y="6072"/>
                  </a:cubicBezTo>
                  <a:cubicBezTo>
                    <a:pt x="17818" y="6196"/>
                    <a:pt x="16952" y="6256"/>
                    <a:pt x="16078" y="6256"/>
                  </a:cubicBezTo>
                  <a:cubicBezTo>
                    <a:pt x="10490" y="6256"/>
                    <a:pt x="4594" y="3811"/>
                    <a:pt x="629" y="83"/>
                  </a:cubicBezTo>
                  <a:cubicBezTo>
                    <a:pt x="568" y="25"/>
                    <a:pt x="500" y="0"/>
                    <a:pt x="433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2093325" y="1258950"/>
              <a:ext cx="291500" cy="588700"/>
            </a:xfrm>
            <a:custGeom>
              <a:avLst/>
              <a:gdLst/>
              <a:ahLst/>
              <a:cxnLst/>
              <a:rect l="l" t="t" r="r" b="b"/>
              <a:pathLst>
                <a:path w="11660" h="23548" extrusionOk="0">
                  <a:moveTo>
                    <a:pt x="399" y="0"/>
                  </a:moveTo>
                  <a:cubicBezTo>
                    <a:pt x="203" y="0"/>
                    <a:pt x="0" y="215"/>
                    <a:pt x="123" y="452"/>
                  </a:cubicBezTo>
                  <a:cubicBezTo>
                    <a:pt x="3933" y="7988"/>
                    <a:pt x="7671" y="15632"/>
                    <a:pt x="11041" y="23395"/>
                  </a:cubicBezTo>
                  <a:cubicBezTo>
                    <a:pt x="11089" y="23503"/>
                    <a:pt x="11173" y="23548"/>
                    <a:pt x="11260" y="23548"/>
                  </a:cubicBezTo>
                  <a:cubicBezTo>
                    <a:pt x="11451" y="23548"/>
                    <a:pt x="11659" y="23331"/>
                    <a:pt x="11553" y="23085"/>
                  </a:cubicBezTo>
                  <a:cubicBezTo>
                    <a:pt x="8183" y="15334"/>
                    <a:pt x="4445" y="7691"/>
                    <a:pt x="635" y="154"/>
                  </a:cubicBezTo>
                  <a:cubicBezTo>
                    <a:pt x="579" y="45"/>
                    <a:pt x="490" y="0"/>
                    <a:pt x="399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2364650" y="1329450"/>
              <a:ext cx="211575" cy="517650"/>
            </a:xfrm>
            <a:custGeom>
              <a:avLst/>
              <a:gdLst/>
              <a:ahLst/>
              <a:cxnLst/>
              <a:rect l="l" t="t" r="r" b="b"/>
              <a:pathLst>
                <a:path w="8463" h="20706" extrusionOk="0">
                  <a:moveTo>
                    <a:pt x="7567" y="1"/>
                  </a:moveTo>
                  <a:cubicBezTo>
                    <a:pt x="7418" y="1"/>
                    <a:pt x="7278" y="96"/>
                    <a:pt x="7296" y="287"/>
                  </a:cubicBezTo>
                  <a:cubicBezTo>
                    <a:pt x="7855" y="7288"/>
                    <a:pt x="5819" y="15574"/>
                    <a:pt x="235" y="20206"/>
                  </a:cubicBezTo>
                  <a:cubicBezTo>
                    <a:pt x="0" y="20403"/>
                    <a:pt x="219" y="20705"/>
                    <a:pt x="462" y="20705"/>
                  </a:cubicBezTo>
                  <a:cubicBezTo>
                    <a:pt x="526" y="20705"/>
                    <a:pt x="592" y="20684"/>
                    <a:pt x="652" y="20634"/>
                  </a:cubicBezTo>
                  <a:cubicBezTo>
                    <a:pt x="6343" y="15908"/>
                    <a:pt x="8463" y="7418"/>
                    <a:pt x="7891" y="287"/>
                  </a:cubicBezTo>
                  <a:cubicBezTo>
                    <a:pt x="7873" y="96"/>
                    <a:pt x="7715" y="1"/>
                    <a:pt x="7567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882375" y="4584325"/>
              <a:ext cx="115500" cy="415925"/>
            </a:xfrm>
            <a:custGeom>
              <a:avLst/>
              <a:gdLst/>
              <a:ahLst/>
              <a:cxnLst/>
              <a:rect l="l" t="t" r="r" b="b"/>
              <a:pathLst>
                <a:path w="4620" h="16637" extrusionOk="0">
                  <a:moveTo>
                    <a:pt x="1298" y="0"/>
                  </a:moveTo>
                  <a:cubicBezTo>
                    <a:pt x="1453" y="2691"/>
                    <a:pt x="2012" y="1739"/>
                    <a:pt x="1727" y="3882"/>
                  </a:cubicBezTo>
                  <a:cubicBezTo>
                    <a:pt x="1643" y="4572"/>
                    <a:pt x="1119" y="5656"/>
                    <a:pt x="1012" y="6346"/>
                  </a:cubicBezTo>
                  <a:cubicBezTo>
                    <a:pt x="679" y="8525"/>
                    <a:pt x="762" y="13026"/>
                    <a:pt x="119" y="15359"/>
                  </a:cubicBezTo>
                  <a:cubicBezTo>
                    <a:pt x="0" y="15800"/>
                    <a:pt x="131" y="16229"/>
                    <a:pt x="488" y="16514"/>
                  </a:cubicBezTo>
                  <a:cubicBezTo>
                    <a:pt x="596" y="16603"/>
                    <a:pt x="722" y="16637"/>
                    <a:pt x="853" y="16637"/>
                  </a:cubicBezTo>
                  <a:cubicBezTo>
                    <a:pt x="1285" y="16637"/>
                    <a:pt x="1762" y="16264"/>
                    <a:pt x="1762" y="16264"/>
                  </a:cubicBezTo>
                  <a:cubicBezTo>
                    <a:pt x="1298" y="15526"/>
                    <a:pt x="1477" y="14490"/>
                    <a:pt x="1727" y="13550"/>
                  </a:cubicBezTo>
                  <a:cubicBezTo>
                    <a:pt x="2739" y="9847"/>
                    <a:pt x="3262" y="8287"/>
                    <a:pt x="3965" y="5132"/>
                  </a:cubicBezTo>
                  <a:cubicBezTo>
                    <a:pt x="4274" y="3739"/>
                    <a:pt x="4477" y="2715"/>
                    <a:pt x="4620" y="501"/>
                  </a:cubicBezTo>
                  <a:cubicBezTo>
                    <a:pt x="3584" y="501"/>
                    <a:pt x="2334" y="12"/>
                    <a:pt x="1298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797525" y="4550225"/>
              <a:ext cx="109925" cy="487300"/>
            </a:xfrm>
            <a:custGeom>
              <a:avLst/>
              <a:gdLst/>
              <a:ahLst/>
              <a:cxnLst/>
              <a:rect l="l" t="t" r="r" b="b"/>
              <a:pathLst>
                <a:path w="4397" h="19492" extrusionOk="0">
                  <a:moveTo>
                    <a:pt x="2675" y="1"/>
                  </a:moveTo>
                  <a:cubicBezTo>
                    <a:pt x="1880" y="1"/>
                    <a:pt x="1095" y="150"/>
                    <a:pt x="1061" y="460"/>
                  </a:cubicBezTo>
                  <a:cubicBezTo>
                    <a:pt x="834" y="2448"/>
                    <a:pt x="1858" y="4103"/>
                    <a:pt x="1370" y="5686"/>
                  </a:cubicBezTo>
                  <a:cubicBezTo>
                    <a:pt x="322" y="9092"/>
                    <a:pt x="1049" y="10782"/>
                    <a:pt x="239" y="16569"/>
                  </a:cubicBezTo>
                  <a:cubicBezTo>
                    <a:pt x="120" y="17497"/>
                    <a:pt x="1" y="18200"/>
                    <a:pt x="549" y="18950"/>
                  </a:cubicBezTo>
                  <a:cubicBezTo>
                    <a:pt x="841" y="19343"/>
                    <a:pt x="1068" y="19492"/>
                    <a:pt x="1245" y="19492"/>
                  </a:cubicBezTo>
                  <a:cubicBezTo>
                    <a:pt x="1803" y="19492"/>
                    <a:pt x="1858" y="18009"/>
                    <a:pt x="1858" y="18009"/>
                  </a:cubicBezTo>
                  <a:cubicBezTo>
                    <a:pt x="1537" y="17247"/>
                    <a:pt x="1465" y="16473"/>
                    <a:pt x="1537" y="15890"/>
                  </a:cubicBezTo>
                  <a:cubicBezTo>
                    <a:pt x="1680" y="14723"/>
                    <a:pt x="2108" y="13187"/>
                    <a:pt x="2775" y="10735"/>
                  </a:cubicBezTo>
                  <a:cubicBezTo>
                    <a:pt x="3061" y="9651"/>
                    <a:pt x="3847" y="6579"/>
                    <a:pt x="3942" y="6032"/>
                  </a:cubicBezTo>
                  <a:cubicBezTo>
                    <a:pt x="4049" y="5413"/>
                    <a:pt x="4097" y="2281"/>
                    <a:pt x="4347" y="507"/>
                  </a:cubicBezTo>
                  <a:cubicBezTo>
                    <a:pt x="4396" y="174"/>
                    <a:pt x="3530" y="1"/>
                    <a:pt x="267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785025" y="4977225"/>
              <a:ext cx="92700" cy="77250"/>
            </a:xfrm>
            <a:custGeom>
              <a:avLst/>
              <a:gdLst/>
              <a:ahLst/>
              <a:cxnLst/>
              <a:rect l="l" t="t" r="r" b="b"/>
              <a:pathLst>
                <a:path w="3708" h="3090" extrusionOk="0">
                  <a:moveTo>
                    <a:pt x="679" y="1"/>
                  </a:moveTo>
                  <a:lnTo>
                    <a:pt x="679" y="1"/>
                  </a:lnTo>
                  <a:cubicBezTo>
                    <a:pt x="1" y="560"/>
                    <a:pt x="406" y="2132"/>
                    <a:pt x="715" y="2799"/>
                  </a:cubicBezTo>
                  <a:cubicBezTo>
                    <a:pt x="747" y="2869"/>
                    <a:pt x="786" y="2891"/>
                    <a:pt x="837" y="2891"/>
                  </a:cubicBezTo>
                  <a:cubicBezTo>
                    <a:pt x="881" y="2891"/>
                    <a:pt x="935" y="2875"/>
                    <a:pt x="1001" y="2858"/>
                  </a:cubicBezTo>
                  <a:cubicBezTo>
                    <a:pt x="941" y="2596"/>
                    <a:pt x="906" y="2227"/>
                    <a:pt x="941" y="1965"/>
                  </a:cubicBezTo>
                  <a:lnTo>
                    <a:pt x="941" y="1965"/>
                  </a:lnTo>
                  <a:cubicBezTo>
                    <a:pt x="1275" y="2334"/>
                    <a:pt x="1632" y="2858"/>
                    <a:pt x="2263" y="3001"/>
                  </a:cubicBezTo>
                  <a:cubicBezTo>
                    <a:pt x="2526" y="3064"/>
                    <a:pt x="2743" y="3090"/>
                    <a:pt x="2922" y="3090"/>
                  </a:cubicBezTo>
                  <a:cubicBezTo>
                    <a:pt x="3583" y="3090"/>
                    <a:pt x="3707" y="2738"/>
                    <a:pt x="3632" y="2644"/>
                  </a:cubicBezTo>
                  <a:cubicBezTo>
                    <a:pt x="3168" y="2072"/>
                    <a:pt x="2656" y="1608"/>
                    <a:pt x="2358" y="929"/>
                  </a:cubicBezTo>
                  <a:cubicBezTo>
                    <a:pt x="2125" y="1024"/>
                    <a:pt x="1950" y="1105"/>
                    <a:pt x="1768" y="1105"/>
                  </a:cubicBezTo>
                  <a:cubicBezTo>
                    <a:pt x="1652" y="1105"/>
                    <a:pt x="1533" y="1072"/>
                    <a:pt x="1394" y="989"/>
                  </a:cubicBezTo>
                  <a:cubicBezTo>
                    <a:pt x="977" y="751"/>
                    <a:pt x="810" y="417"/>
                    <a:pt x="679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868675" y="4968300"/>
              <a:ext cx="90375" cy="75100"/>
            </a:xfrm>
            <a:custGeom>
              <a:avLst/>
              <a:gdLst/>
              <a:ahLst/>
              <a:cxnLst/>
              <a:rect l="l" t="t" r="r" b="b"/>
              <a:pathLst>
                <a:path w="3615" h="3004" extrusionOk="0">
                  <a:moveTo>
                    <a:pt x="667" y="0"/>
                  </a:moveTo>
                  <a:cubicBezTo>
                    <a:pt x="0" y="548"/>
                    <a:pt x="393" y="2072"/>
                    <a:pt x="703" y="2727"/>
                  </a:cubicBezTo>
                  <a:cubicBezTo>
                    <a:pt x="736" y="2794"/>
                    <a:pt x="777" y="2816"/>
                    <a:pt x="830" y="2816"/>
                  </a:cubicBezTo>
                  <a:cubicBezTo>
                    <a:pt x="871" y="2816"/>
                    <a:pt x="919" y="2802"/>
                    <a:pt x="977" y="2787"/>
                  </a:cubicBezTo>
                  <a:cubicBezTo>
                    <a:pt x="929" y="2537"/>
                    <a:pt x="882" y="2167"/>
                    <a:pt x="917" y="1905"/>
                  </a:cubicBezTo>
                  <a:lnTo>
                    <a:pt x="917" y="1905"/>
                  </a:lnTo>
                  <a:cubicBezTo>
                    <a:pt x="1251" y="2275"/>
                    <a:pt x="1596" y="2775"/>
                    <a:pt x="2215" y="2918"/>
                  </a:cubicBezTo>
                  <a:cubicBezTo>
                    <a:pt x="2471" y="2978"/>
                    <a:pt x="2682" y="3003"/>
                    <a:pt x="2855" y="3003"/>
                  </a:cubicBezTo>
                  <a:cubicBezTo>
                    <a:pt x="3495" y="3003"/>
                    <a:pt x="3614" y="2666"/>
                    <a:pt x="3549" y="2572"/>
                  </a:cubicBezTo>
                  <a:cubicBezTo>
                    <a:pt x="3096" y="2013"/>
                    <a:pt x="2584" y="1560"/>
                    <a:pt x="2310" y="905"/>
                  </a:cubicBezTo>
                  <a:cubicBezTo>
                    <a:pt x="2086" y="999"/>
                    <a:pt x="1910" y="1076"/>
                    <a:pt x="1731" y="1076"/>
                  </a:cubicBezTo>
                  <a:cubicBezTo>
                    <a:pt x="1616" y="1076"/>
                    <a:pt x="1500" y="1044"/>
                    <a:pt x="1370" y="965"/>
                  </a:cubicBezTo>
                  <a:cubicBezTo>
                    <a:pt x="953" y="727"/>
                    <a:pt x="798" y="405"/>
                    <a:pt x="667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1793075" y="4338725"/>
              <a:ext cx="255400" cy="304500"/>
            </a:xfrm>
            <a:custGeom>
              <a:avLst/>
              <a:gdLst/>
              <a:ahLst/>
              <a:cxnLst/>
              <a:rect l="l" t="t" r="r" b="b"/>
              <a:pathLst>
                <a:path w="10216" h="12180" extrusionOk="0">
                  <a:moveTo>
                    <a:pt x="4322" y="1"/>
                  </a:moveTo>
                  <a:cubicBezTo>
                    <a:pt x="2059" y="1"/>
                    <a:pt x="0" y="370"/>
                    <a:pt x="0" y="1657"/>
                  </a:cubicBezTo>
                  <a:cubicBezTo>
                    <a:pt x="0" y="4455"/>
                    <a:pt x="1322" y="7550"/>
                    <a:pt x="1262" y="11837"/>
                  </a:cubicBezTo>
                  <a:cubicBezTo>
                    <a:pt x="2151" y="11992"/>
                    <a:pt x="3823" y="12180"/>
                    <a:pt x="5322" y="12180"/>
                  </a:cubicBezTo>
                  <a:cubicBezTo>
                    <a:pt x="6694" y="12180"/>
                    <a:pt x="7922" y="12023"/>
                    <a:pt x="8275" y="11539"/>
                  </a:cubicBezTo>
                  <a:cubicBezTo>
                    <a:pt x="8585" y="9658"/>
                    <a:pt x="10216" y="5383"/>
                    <a:pt x="10156" y="657"/>
                  </a:cubicBezTo>
                  <a:cubicBezTo>
                    <a:pt x="10156" y="552"/>
                    <a:pt x="7086" y="1"/>
                    <a:pt x="4322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2011225" y="3782325"/>
              <a:ext cx="275675" cy="253025"/>
            </a:xfrm>
            <a:custGeom>
              <a:avLst/>
              <a:gdLst/>
              <a:ahLst/>
              <a:cxnLst/>
              <a:rect l="l" t="t" r="r" b="b"/>
              <a:pathLst>
                <a:path w="11027" h="10121" extrusionOk="0">
                  <a:moveTo>
                    <a:pt x="10373" y="0"/>
                  </a:moveTo>
                  <a:cubicBezTo>
                    <a:pt x="10243" y="0"/>
                    <a:pt x="10097" y="105"/>
                    <a:pt x="9967" y="291"/>
                  </a:cubicBezTo>
                  <a:cubicBezTo>
                    <a:pt x="8955" y="1791"/>
                    <a:pt x="7681" y="2958"/>
                    <a:pt x="6681" y="4053"/>
                  </a:cubicBezTo>
                  <a:cubicBezTo>
                    <a:pt x="5395" y="5446"/>
                    <a:pt x="3514" y="6375"/>
                    <a:pt x="1728" y="7292"/>
                  </a:cubicBezTo>
                  <a:cubicBezTo>
                    <a:pt x="557" y="7898"/>
                    <a:pt x="1" y="10121"/>
                    <a:pt x="1625" y="10121"/>
                  </a:cubicBezTo>
                  <a:cubicBezTo>
                    <a:pt x="1850" y="10121"/>
                    <a:pt x="2117" y="10078"/>
                    <a:pt x="2430" y="9983"/>
                  </a:cubicBezTo>
                  <a:cubicBezTo>
                    <a:pt x="4645" y="9292"/>
                    <a:pt x="7991" y="5411"/>
                    <a:pt x="9312" y="3327"/>
                  </a:cubicBezTo>
                  <a:cubicBezTo>
                    <a:pt x="9884" y="2434"/>
                    <a:pt x="11027" y="1303"/>
                    <a:pt x="10670" y="291"/>
                  </a:cubicBezTo>
                  <a:cubicBezTo>
                    <a:pt x="10601" y="90"/>
                    <a:pt x="10494" y="0"/>
                    <a:pt x="10373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1695725" y="3964600"/>
              <a:ext cx="376275" cy="415700"/>
            </a:xfrm>
            <a:custGeom>
              <a:avLst/>
              <a:gdLst/>
              <a:ahLst/>
              <a:cxnLst/>
              <a:rect l="l" t="t" r="r" b="b"/>
              <a:pathLst>
                <a:path w="15051" h="16628" extrusionOk="0">
                  <a:moveTo>
                    <a:pt x="14348" y="1"/>
                  </a:moveTo>
                  <a:lnTo>
                    <a:pt x="14348" y="1"/>
                  </a:lnTo>
                  <a:cubicBezTo>
                    <a:pt x="11931" y="953"/>
                    <a:pt x="9859" y="870"/>
                    <a:pt x="9002" y="1048"/>
                  </a:cubicBezTo>
                  <a:cubicBezTo>
                    <a:pt x="7645" y="1358"/>
                    <a:pt x="5347" y="1989"/>
                    <a:pt x="3870" y="2096"/>
                  </a:cubicBezTo>
                  <a:cubicBezTo>
                    <a:pt x="2823" y="2180"/>
                    <a:pt x="1394" y="3311"/>
                    <a:pt x="822" y="4954"/>
                  </a:cubicBezTo>
                  <a:cubicBezTo>
                    <a:pt x="727" y="5228"/>
                    <a:pt x="1" y="7371"/>
                    <a:pt x="1" y="7371"/>
                  </a:cubicBezTo>
                  <a:cubicBezTo>
                    <a:pt x="846" y="7609"/>
                    <a:pt x="2025" y="7716"/>
                    <a:pt x="2870" y="7954"/>
                  </a:cubicBezTo>
                  <a:cubicBezTo>
                    <a:pt x="3251" y="7287"/>
                    <a:pt x="3418" y="7216"/>
                    <a:pt x="3632" y="6811"/>
                  </a:cubicBezTo>
                  <a:cubicBezTo>
                    <a:pt x="3894" y="9621"/>
                    <a:pt x="5478" y="10181"/>
                    <a:pt x="5406" y="11645"/>
                  </a:cubicBezTo>
                  <a:cubicBezTo>
                    <a:pt x="5311" y="13657"/>
                    <a:pt x="3609" y="14633"/>
                    <a:pt x="3894" y="16622"/>
                  </a:cubicBezTo>
                  <a:cubicBezTo>
                    <a:pt x="4373" y="16593"/>
                    <a:pt x="4872" y="16583"/>
                    <a:pt x="5382" y="16583"/>
                  </a:cubicBezTo>
                  <a:cubicBezTo>
                    <a:pt x="6463" y="16583"/>
                    <a:pt x="7596" y="16627"/>
                    <a:pt x="8701" y="16627"/>
                  </a:cubicBezTo>
                  <a:cubicBezTo>
                    <a:pt x="10747" y="16627"/>
                    <a:pt x="12698" y="16477"/>
                    <a:pt x="14050" y="15622"/>
                  </a:cubicBezTo>
                  <a:cubicBezTo>
                    <a:pt x="14050" y="13931"/>
                    <a:pt x="12062" y="11716"/>
                    <a:pt x="11991" y="10038"/>
                  </a:cubicBezTo>
                  <a:cubicBezTo>
                    <a:pt x="11919" y="8287"/>
                    <a:pt x="13229" y="7764"/>
                    <a:pt x="12931" y="6513"/>
                  </a:cubicBezTo>
                  <a:cubicBezTo>
                    <a:pt x="12788" y="5930"/>
                    <a:pt x="12074" y="5394"/>
                    <a:pt x="11991" y="4989"/>
                  </a:cubicBezTo>
                  <a:cubicBezTo>
                    <a:pt x="11800" y="4061"/>
                    <a:pt x="14265" y="3358"/>
                    <a:pt x="15050" y="2692"/>
                  </a:cubicBezTo>
                  <a:cubicBezTo>
                    <a:pt x="14586" y="2275"/>
                    <a:pt x="13836" y="644"/>
                    <a:pt x="14348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672525" y="4137625"/>
              <a:ext cx="192300" cy="199675"/>
            </a:xfrm>
            <a:custGeom>
              <a:avLst/>
              <a:gdLst/>
              <a:ahLst/>
              <a:cxnLst/>
              <a:rect l="l" t="t" r="r" b="b"/>
              <a:pathLst>
                <a:path w="7692" h="7987" extrusionOk="0">
                  <a:moveTo>
                    <a:pt x="1797" y="0"/>
                  </a:moveTo>
                  <a:cubicBezTo>
                    <a:pt x="1349" y="0"/>
                    <a:pt x="996" y="153"/>
                    <a:pt x="929" y="450"/>
                  </a:cubicBezTo>
                  <a:cubicBezTo>
                    <a:pt x="643" y="1628"/>
                    <a:pt x="0" y="4843"/>
                    <a:pt x="12" y="5653"/>
                  </a:cubicBezTo>
                  <a:cubicBezTo>
                    <a:pt x="12" y="6689"/>
                    <a:pt x="4870" y="7986"/>
                    <a:pt x="5941" y="7986"/>
                  </a:cubicBezTo>
                  <a:cubicBezTo>
                    <a:pt x="7132" y="7986"/>
                    <a:pt x="7692" y="6403"/>
                    <a:pt x="6572" y="6296"/>
                  </a:cubicBezTo>
                  <a:cubicBezTo>
                    <a:pt x="6500" y="6290"/>
                    <a:pt x="6439" y="6287"/>
                    <a:pt x="6386" y="6287"/>
                  </a:cubicBezTo>
                  <a:cubicBezTo>
                    <a:pt x="5898" y="6287"/>
                    <a:pt x="6148" y="6522"/>
                    <a:pt x="5525" y="6748"/>
                  </a:cubicBezTo>
                  <a:cubicBezTo>
                    <a:pt x="5485" y="6762"/>
                    <a:pt x="5438" y="6769"/>
                    <a:pt x="5386" y="6769"/>
                  </a:cubicBezTo>
                  <a:cubicBezTo>
                    <a:pt x="4516" y="6769"/>
                    <a:pt x="2058" y="4917"/>
                    <a:pt x="2215" y="4557"/>
                  </a:cubicBezTo>
                  <a:cubicBezTo>
                    <a:pt x="2691" y="3498"/>
                    <a:pt x="3060" y="2783"/>
                    <a:pt x="3798" y="1033"/>
                  </a:cubicBezTo>
                  <a:cubicBezTo>
                    <a:pt x="3336" y="336"/>
                    <a:pt x="2461" y="0"/>
                    <a:pt x="1797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733550" y="3789550"/>
              <a:ext cx="239925" cy="223050"/>
            </a:xfrm>
            <a:custGeom>
              <a:avLst/>
              <a:gdLst/>
              <a:ahLst/>
              <a:cxnLst/>
              <a:rect l="l" t="t" r="r" b="b"/>
              <a:pathLst>
                <a:path w="9597" h="8922" extrusionOk="0">
                  <a:moveTo>
                    <a:pt x="5321" y="0"/>
                  </a:moveTo>
                  <a:cubicBezTo>
                    <a:pt x="4153" y="0"/>
                    <a:pt x="2823" y="527"/>
                    <a:pt x="1881" y="1002"/>
                  </a:cubicBezTo>
                  <a:cubicBezTo>
                    <a:pt x="1357" y="1264"/>
                    <a:pt x="274" y="1824"/>
                    <a:pt x="262" y="3717"/>
                  </a:cubicBezTo>
                  <a:cubicBezTo>
                    <a:pt x="238" y="5753"/>
                    <a:pt x="881" y="6943"/>
                    <a:pt x="0" y="8205"/>
                  </a:cubicBezTo>
                  <a:cubicBezTo>
                    <a:pt x="963" y="8717"/>
                    <a:pt x="1982" y="8921"/>
                    <a:pt x="2970" y="8921"/>
                  </a:cubicBezTo>
                  <a:cubicBezTo>
                    <a:pt x="5658" y="8921"/>
                    <a:pt x="8114" y="7410"/>
                    <a:pt x="8584" y="6479"/>
                  </a:cubicBezTo>
                  <a:cubicBezTo>
                    <a:pt x="9596" y="4455"/>
                    <a:pt x="9037" y="2157"/>
                    <a:pt x="6894" y="478"/>
                  </a:cubicBezTo>
                  <a:cubicBezTo>
                    <a:pt x="6458" y="135"/>
                    <a:pt x="5910" y="0"/>
                    <a:pt x="5321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762400" y="3801350"/>
              <a:ext cx="170900" cy="161900"/>
            </a:xfrm>
            <a:custGeom>
              <a:avLst/>
              <a:gdLst/>
              <a:ahLst/>
              <a:cxnLst/>
              <a:rect l="l" t="t" r="r" b="b"/>
              <a:pathLst>
                <a:path w="6836" h="6476" extrusionOk="0">
                  <a:moveTo>
                    <a:pt x="3553" y="1"/>
                  </a:moveTo>
                  <a:cubicBezTo>
                    <a:pt x="2488" y="1"/>
                    <a:pt x="1007" y="757"/>
                    <a:pt x="668" y="1447"/>
                  </a:cubicBezTo>
                  <a:cubicBezTo>
                    <a:pt x="1" y="2816"/>
                    <a:pt x="1084" y="4590"/>
                    <a:pt x="2180" y="5650"/>
                  </a:cubicBezTo>
                  <a:cubicBezTo>
                    <a:pt x="2741" y="6180"/>
                    <a:pt x="3543" y="6476"/>
                    <a:pt x="4311" y="6476"/>
                  </a:cubicBezTo>
                  <a:cubicBezTo>
                    <a:pt x="5059" y="6476"/>
                    <a:pt x="5775" y="6195"/>
                    <a:pt x="6204" y="5578"/>
                  </a:cubicBezTo>
                  <a:cubicBezTo>
                    <a:pt x="6835" y="4673"/>
                    <a:pt x="6657" y="3423"/>
                    <a:pt x="6216" y="2399"/>
                  </a:cubicBezTo>
                  <a:cubicBezTo>
                    <a:pt x="5787" y="1411"/>
                    <a:pt x="5109" y="470"/>
                    <a:pt x="4109" y="89"/>
                  </a:cubicBezTo>
                  <a:cubicBezTo>
                    <a:pt x="3946" y="28"/>
                    <a:pt x="3757" y="1"/>
                    <a:pt x="3553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835625" y="3943100"/>
              <a:ext cx="100950" cy="99300"/>
            </a:xfrm>
            <a:custGeom>
              <a:avLst/>
              <a:gdLst/>
              <a:ahLst/>
              <a:cxnLst/>
              <a:rect l="l" t="t" r="r" b="b"/>
              <a:pathLst>
                <a:path w="4038" h="3972" extrusionOk="0">
                  <a:moveTo>
                    <a:pt x="1839" y="1"/>
                  </a:moveTo>
                  <a:cubicBezTo>
                    <a:pt x="1186" y="1"/>
                    <a:pt x="251" y="337"/>
                    <a:pt x="251" y="337"/>
                  </a:cubicBezTo>
                  <a:cubicBezTo>
                    <a:pt x="608" y="1349"/>
                    <a:pt x="834" y="2135"/>
                    <a:pt x="1" y="2659"/>
                  </a:cubicBezTo>
                  <a:cubicBezTo>
                    <a:pt x="453" y="3468"/>
                    <a:pt x="846" y="3671"/>
                    <a:pt x="1453" y="3861"/>
                  </a:cubicBezTo>
                  <a:cubicBezTo>
                    <a:pt x="1680" y="3932"/>
                    <a:pt x="1922" y="3972"/>
                    <a:pt x="2161" y="3972"/>
                  </a:cubicBezTo>
                  <a:cubicBezTo>
                    <a:pt x="2563" y="3972"/>
                    <a:pt x="2957" y="3860"/>
                    <a:pt x="3263" y="3599"/>
                  </a:cubicBezTo>
                  <a:cubicBezTo>
                    <a:pt x="3751" y="3182"/>
                    <a:pt x="4037" y="2004"/>
                    <a:pt x="3406" y="1908"/>
                  </a:cubicBezTo>
                  <a:cubicBezTo>
                    <a:pt x="2727" y="1813"/>
                    <a:pt x="2715" y="1158"/>
                    <a:pt x="2442" y="277"/>
                  </a:cubicBezTo>
                  <a:cubicBezTo>
                    <a:pt x="2378" y="71"/>
                    <a:pt x="2138" y="1"/>
                    <a:pt x="1839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1736525" y="3775800"/>
              <a:ext cx="191700" cy="146925"/>
            </a:xfrm>
            <a:custGeom>
              <a:avLst/>
              <a:gdLst/>
              <a:ahLst/>
              <a:cxnLst/>
              <a:rect l="l" t="t" r="r" b="b"/>
              <a:pathLst>
                <a:path w="7668" h="5877" extrusionOk="0">
                  <a:moveTo>
                    <a:pt x="4145" y="0"/>
                  </a:moveTo>
                  <a:cubicBezTo>
                    <a:pt x="3751" y="0"/>
                    <a:pt x="3338" y="69"/>
                    <a:pt x="2965" y="147"/>
                  </a:cubicBezTo>
                  <a:cubicBezTo>
                    <a:pt x="2072" y="338"/>
                    <a:pt x="1286" y="992"/>
                    <a:pt x="762" y="1742"/>
                  </a:cubicBezTo>
                  <a:cubicBezTo>
                    <a:pt x="48" y="2766"/>
                    <a:pt x="0" y="3862"/>
                    <a:pt x="262" y="5088"/>
                  </a:cubicBezTo>
                  <a:cubicBezTo>
                    <a:pt x="308" y="5295"/>
                    <a:pt x="1337" y="5877"/>
                    <a:pt x="1572" y="5877"/>
                  </a:cubicBezTo>
                  <a:cubicBezTo>
                    <a:pt x="1581" y="5877"/>
                    <a:pt x="1589" y="5876"/>
                    <a:pt x="1596" y="5874"/>
                  </a:cubicBezTo>
                  <a:cubicBezTo>
                    <a:pt x="2750" y="5588"/>
                    <a:pt x="3501" y="4350"/>
                    <a:pt x="3643" y="3159"/>
                  </a:cubicBezTo>
                  <a:cubicBezTo>
                    <a:pt x="3748" y="2194"/>
                    <a:pt x="4725" y="1891"/>
                    <a:pt x="5258" y="1891"/>
                  </a:cubicBezTo>
                  <a:cubicBezTo>
                    <a:pt x="5396" y="1891"/>
                    <a:pt x="5504" y="1911"/>
                    <a:pt x="5560" y="1945"/>
                  </a:cubicBezTo>
                  <a:cubicBezTo>
                    <a:pt x="5560" y="1945"/>
                    <a:pt x="6937" y="4236"/>
                    <a:pt x="7614" y="4236"/>
                  </a:cubicBezTo>
                  <a:cubicBezTo>
                    <a:pt x="7633" y="4236"/>
                    <a:pt x="7650" y="4234"/>
                    <a:pt x="7668" y="4231"/>
                  </a:cubicBezTo>
                  <a:cubicBezTo>
                    <a:pt x="7668" y="969"/>
                    <a:pt x="5787" y="933"/>
                    <a:pt x="5548" y="588"/>
                  </a:cubicBezTo>
                  <a:cubicBezTo>
                    <a:pt x="5233" y="139"/>
                    <a:pt x="4708" y="0"/>
                    <a:pt x="414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2211275" y="1742600"/>
              <a:ext cx="2053250" cy="1683275"/>
            </a:xfrm>
            <a:custGeom>
              <a:avLst/>
              <a:gdLst/>
              <a:ahLst/>
              <a:cxnLst/>
              <a:rect l="l" t="t" r="r" b="b"/>
              <a:pathLst>
                <a:path w="82130" h="67331" extrusionOk="0">
                  <a:moveTo>
                    <a:pt x="5251" y="1"/>
                  </a:moveTo>
                  <a:cubicBezTo>
                    <a:pt x="2346" y="1"/>
                    <a:pt x="1" y="2346"/>
                    <a:pt x="1" y="5251"/>
                  </a:cubicBezTo>
                  <a:lnTo>
                    <a:pt x="1" y="67330"/>
                  </a:lnTo>
                  <a:lnTo>
                    <a:pt x="26361" y="67330"/>
                  </a:lnTo>
                  <a:cubicBezTo>
                    <a:pt x="25218" y="65806"/>
                    <a:pt x="24551" y="63925"/>
                    <a:pt x="24551" y="61877"/>
                  </a:cubicBezTo>
                  <a:cubicBezTo>
                    <a:pt x="24551" y="56846"/>
                    <a:pt x="28629" y="52770"/>
                    <a:pt x="33654" y="52770"/>
                  </a:cubicBezTo>
                  <a:cubicBezTo>
                    <a:pt x="33802" y="52770"/>
                    <a:pt x="33950" y="52774"/>
                    <a:pt x="34100" y="52781"/>
                  </a:cubicBezTo>
                  <a:cubicBezTo>
                    <a:pt x="38863" y="52995"/>
                    <a:pt x="42732" y="57032"/>
                    <a:pt x="42780" y="61794"/>
                  </a:cubicBezTo>
                  <a:cubicBezTo>
                    <a:pt x="42804" y="63878"/>
                    <a:pt x="42125" y="65795"/>
                    <a:pt x="40970" y="67330"/>
                  </a:cubicBezTo>
                  <a:lnTo>
                    <a:pt x="67330" y="67330"/>
                  </a:lnTo>
                  <a:lnTo>
                    <a:pt x="67330" y="40970"/>
                  </a:lnTo>
                  <a:cubicBezTo>
                    <a:pt x="68853" y="42115"/>
                    <a:pt x="70750" y="42780"/>
                    <a:pt x="72812" y="42780"/>
                  </a:cubicBezTo>
                  <a:cubicBezTo>
                    <a:pt x="72830" y="42780"/>
                    <a:pt x="72848" y="42780"/>
                    <a:pt x="72867" y="42780"/>
                  </a:cubicBezTo>
                  <a:cubicBezTo>
                    <a:pt x="77629" y="42732"/>
                    <a:pt x="81666" y="38863"/>
                    <a:pt x="81880" y="34100"/>
                  </a:cubicBezTo>
                  <a:cubicBezTo>
                    <a:pt x="82130" y="28861"/>
                    <a:pt x="77963" y="24551"/>
                    <a:pt x="72783" y="24551"/>
                  </a:cubicBezTo>
                  <a:cubicBezTo>
                    <a:pt x="70736" y="24551"/>
                    <a:pt x="68842" y="25218"/>
                    <a:pt x="67330" y="26349"/>
                  </a:cubicBezTo>
                  <a:lnTo>
                    <a:pt x="67330" y="1"/>
                  </a:ln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524525" y="3425850"/>
              <a:ext cx="2053275" cy="1683275"/>
            </a:xfrm>
            <a:custGeom>
              <a:avLst/>
              <a:gdLst/>
              <a:ahLst/>
              <a:cxnLst/>
              <a:rect l="l" t="t" r="r" b="b"/>
              <a:pathLst>
                <a:path w="82131" h="67331" extrusionOk="0">
                  <a:moveTo>
                    <a:pt x="14800" y="0"/>
                  </a:moveTo>
                  <a:lnTo>
                    <a:pt x="14800" y="26349"/>
                  </a:lnTo>
                  <a:cubicBezTo>
                    <a:pt x="13291" y="25225"/>
                    <a:pt x="11413" y="24550"/>
                    <a:pt x="9370" y="24550"/>
                  </a:cubicBezTo>
                  <a:cubicBezTo>
                    <a:pt x="9335" y="24550"/>
                    <a:pt x="9299" y="24551"/>
                    <a:pt x="9264" y="24551"/>
                  </a:cubicBezTo>
                  <a:cubicBezTo>
                    <a:pt x="4501" y="24587"/>
                    <a:pt x="465" y="28456"/>
                    <a:pt x="251" y="33231"/>
                  </a:cubicBezTo>
                  <a:cubicBezTo>
                    <a:pt x="1" y="38458"/>
                    <a:pt x="4168" y="42780"/>
                    <a:pt x="9347" y="42780"/>
                  </a:cubicBezTo>
                  <a:cubicBezTo>
                    <a:pt x="11395" y="42780"/>
                    <a:pt x="13276" y="42113"/>
                    <a:pt x="14800" y="40970"/>
                  </a:cubicBezTo>
                  <a:lnTo>
                    <a:pt x="14800" y="67330"/>
                  </a:lnTo>
                  <a:lnTo>
                    <a:pt x="76880" y="67330"/>
                  </a:lnTo>
                  <a:cubicBezTo>
                    <a:pt x="79773" y="67330"/>
                    <a:pt x="82130" y="64973"/>
                    <a:pt x="82130" y="62079"/>
                  </a:cubicBezTo>
                  <a:lnTo>
                    <a:pt x="82130" y="0"/>
                  </a:lnTo>
                  <a:lnTo>
                    <a:pt x="55770" y="0"/>
                  </a:lnTo>
                  <a:cubicBezTo>
                    <a:pt x="56913" y="1513"/>
                    <a:pt x="57580" y="3406"/>
                    <a:pt x="57580" y="5442"/>
                  </a:cubicBezTo>
                  <a:cubicBezTo>
                    <a:pt x="57580" y="10484"/>
                    <a:pt x="53501" y="14561"/>
                    <a:pt x="48477" y="14561"/>
                  </a:cubicBezTo>
                  <a:cubicBezTo>
                    <a:pt x="48329" y="14561"/>
                    <a:pt x="48180" y="14557"/>
                    <a:pt x="48031" y="14550"/>
                  </a:cubicBezTo>
                  <a:cubicBezTo>
                    <a:pt x="43256" y="14324"/>
                    <a:pt x="39399" y="10299"/>
                    <a:pt x="39351" y="5537"/>
                  </a:cubicBezTo>
                  <a:cubicBezTo>
                    <a:pt x="39327" y="3453"/>
                    <a:pt x="40006" y="1536"/>
                    <a:pt x="41161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2211275" y="3061850"/>
              <a:ext cx="1683275" cy="2047275"/>
            </a:xfrm>
            <a:custGeom>
              <a:avLst/>
              <a:gdLst/>
              <a:ahLst/>
              <a:cxnLst/>
              <a:rect l="l" t="t" r="r" b="b"/>
              <a:pathLst>
                <a:path w="67331" h="81891" extrusionOk="0">
                  <a:moveTo>
                    <a:pt x="33654" y="0"/>
                  </a:moveTo>
                  <a:cubicBezTo>
                    <a:pt x="28629" y="0"/>
                    <a:pt x="24551" y="4076"/>
                    <a:pt x="24551" y="9107"/>
                  </a:cubicBezTo>
                  <a:cubicBezTo>
                    <a:pt x="24551" y="11155"/>
                    <a:pt x="25218" y="13036"/>
                    <a:pt x="26361" y="14560"/>
                  </a:cubicBezTo>
                  <a:lnTo>
                    <a:pt x="1" y="14560"/>
                  </a:lnTo>
                  <a:lnTo>
                    <a:pt x="1" y="76639"/>
                  </a:lnTo>
                  <a:cubicBezTo>
                    <a:pt x="1" y="79533"/>
                    <a:pt x="2358" y="81890"/>
                    <a:pt x="5251" y="81890"/>
                  </a:cubicBezTo>
                  <a:lnTo>
                    <a:pt x="67330" y="81890"/>
                  </a:lnTo>
                  <a:lnTo>
                    <a:pt x="67330" y="55530"/>
                  </a:lnTo>
                  <a:cubicBezTo>
                    <a:pt x="65806" y="56673"/>
                    <a:pt x="63925" y="57340"/>
                    <a:pt x="61877" y="57340"/>
                  </a:cubicBezTo>
                  <a:cubicBezTo>
                    <a:pt x="56698" y="57340"/>
                    <a:pt x="52531" y="53018"/>
                    <a:pt x="52781" y="47791"/>
                  </a:cubicBezTo>
                  <a:cubicBezTo>
                    <a:pt x="52995" y="43016"/>
                    <a:pt x="57031" y="39147"/>
                    <a:pt x="61794" y="39111"/>
                  </a:cubicBezTo>
                  <a:cubicBezTo>
                    <a:pt x="61829" y="39111"/>
                    <a:pt x="61865" y="39110"/>
                    <a:pt x="61900" y="39110"/>
                  </a:cubicBezTo>
                  <a:cubicBezTo>
                    <a:pt x="63943" y="39110"/>
                    <a:pt x="65821" y="39785"/>
                    <a:pt x="67330" y="40909"/>
                  </a:cubicBezTo>
                  <a:lnTo>
                    <a:pt x="67330" y="14560"/>
                  </a:lnTo>
                  <a:lnTo>
                    <a:pt x="40970" y="14560"/>
                  </a:lnTo>
                  <a:cubicBezTo>
                    <a:pt x="42125" y="13025"/>
                    <a:pt x="42804" y="11108"/>
                    <a:pt x="42780" y="9024"/>
                  </a:cubicBezTo>
                  <a:cubicBezTo>
                    <a:pt x="42732" y="4262"/>
                    <a:pt x="38863" y="225"/>
                    <a:pt x="34100" y="11"/>
                  </a:cubicBezTo>
                  <a:cubicBezTo>
                    <a:pt x="33950" y="4"/>
                    <a:pt x="33802" y="0"/>
                    <a:pt x="33654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4215700" y="3355900"/>
              <a:ext cx="105400" cy="90100"/>
            </a:xfrm>
            <a:custGeom>
              <a:avLst/>
              <a:gdLst/>
              <a:ahLst/>
              <a:cxnLst/>
              <a:rect l="l" t="t" r="r" b="b"/>
              <a:pathLst>
                <a:path w="4216" h="3604" extrusionOk="0">
                  <a:moveTo>
                    <a:pt x="869" y="0"/>
                  </a:moveTo>
                  <a:cubicBezTo>
                    <a:pt x="476" y="1060"/>
                    <a:pt x="0" y="1798"/>
                    <a:pt x="191" y="2465"/>
                  </a:cubicBezTo>
                  <a:cubicBezTo>
                    <a:pt x="1154" y="3151"/>
                    <a:pt x="2193" y="3604"/>
                    <a:pt x="3312" y="3604"/>
                  </a:cubicBezTo>
                  <a:cubicBezTo>
                    <a:pt x="3535" y="3604"/>
                    <a:pt x="3760" y="3586"/>
                    <a:pt x="3989" y="3549"/>
                  </a:cubicBezTo>
                  <a:cubicBezTo>
                    <a:pt x="4215" y="3072"/>
                    <a:pt x="2512" y="1453"/>
                    <a:pt x="2465" y="1334"/>
                  </a:cubicBezTo>
                  <a:cubicBezTo>
                    <a:pt x="2239" y="786"/>
                    <a:pt x="2358" y="215"/>
                    <a:pt x="2346" y="48"/>
                  </a:cubicBezTo>
                  <a:cubicBezTo>
                    <a:pt x="1655" y="48"/>
                    <a:pt x="1131" y="12"/>
                    <a:pt x="869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4379700" y="3326275"/>
              <a:ext cx="92600" cy="107225"/>
            </a:xfrm>
            <a:custGeom>
              <a:avLst/>
              <a:gdLst/>
              <a:ahLst/>
              <a:cxnLst/>
              <a:rect l="l" t="t" r="r" b="b"/>
              <a:pathLst>
                <a:path w="3704" h="4289" extrusionOk="0">
                  <a:moveTo>
                    <a:pt x="1757" y="1"/>
                  </a:moveTo>
                  <a:cubicBezTo>
                    <a:pt x="1655" y="1"/>
                    <a:pt x="1555" y="18"/>
                    <a:pt x="1465" y="54"/>
                  </a:cubicBezTo>
                  <a:cubicBezTo>
                    <a:pt x="1465" y="54"/>
                    <a:pt x="1" y="1674"/>
                    <a:pt x="191" y="1912"/>
                  </a:cubicBezTo>
                  <a:cubicBezTo>
                    <a:pt x="1022" y="2911"/>
                    <a:pt x="2552" y="4288"/>
                    <a:pt x="3230" y="4288"/>
                  </a:cubicBezTo>
                  <a:cubicBezTo>
                    <a:pt x="3368" y="4288"/>
                    <a:pt x="3470" y="4231"/>
                    <a:pt x="3525" y="4103"/>
                  </a:cubicBezTo>
                  <a:cubicBezTo>
                    <a:pt x="3703" y="3662"/>
                    <a:pt x="2668" y="2519"/>
                    <a:pt x="2775" y="1638"/>
                  </a:cubicBezTo>
                  <a:cubicBezTo>
                    <a:pt x="2834" y="1162"/>
                    <a:pt x="2739" y="614"/>
                    <a:pt x="2406" y="269"/>
                  </a:cubicBezTo>
                  <a:cubicBezTo>
                    <a:pt x="2239" y="94"/>
                    <a:pt x="1992" y="1"/>
                    <a:pt x="1757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4220750" y="2732625"/>
              <a:ext cx="320300" cy="637825"/>
            </a:xfrm>
            <a:custGeom>
              <a:avLst/>
              <a:gdLst/>
              <a:ahLst/>
              <a:cxnLst/>
              <a:rect l="l" t="t" r="r" b="b"/>
              <a:pathLst>
                <a:path w="12812" h="25513" extrusionOk="0">
                  <a:moveTo>
                    <a:pt x="4029" y="0"/>
                  </a:moveTo>
                  <a:cubicBezTo>
                    <a:pt x="2522" y="0"/>
                    <a:pt x="1230" y="97"/>
                    <a:pt x="1048" y="464"/>
                  </a:cubicBezTo>
                  <a:cubicBezTo>
                    <a:pt x="1" y="2643"/>
                    <a:pt x="1120" y="5691"/>
                    <a:pt x="1453" y="7072"/>
                  </a:cubicBezTo>
                  <a:cubicBezTo>
                    <a:pt x="2144" y="9894"/>
                    <a:pt x="2358" y="12239"/>
                    <a:pt x="2299" y="14335"/>
                  </a:cubicBezTo>
                  <a:cubicBezTo>
                    <a:pt x="2215" y="17395"/>
                    <a:pt x="1060" y="21491"/>
                    <a:pt x="667" y="24931"/>
                  </a:cubicBezTo>
                  <a:cubicBezTo>
                    <a:pt x="866" y="25363"/>
                    <a:pt x="1109" y="25512"/>
                    <a:pt x="1343" y="25512"/>
                  </a:cubicBezTo>
                  <a:cubicBezTo>
                    <a:pt x="1682" y="25512"/>
                    <a:pt x="2003" y="25198"/>
                    <a:pt x="2144" y="24979"/>
                  </a:cubicBezTo>
                  <a:cubicBezTo>
                    <a:pt x="2727" y="22836"/>
                    <a:pt x="5227" y="15716"/>
                    <a:pt x="5597" y="14561"/>
                  </a:cubicBezTo>
                  <a:cubicBezTo>
                    <a:pt x="6240" y="12501"/>
                    <a:pt x="6442" y="10168"/>
                    <a:pt x="6716" y="7048"/>
                  </a:cubicBezTo>
                  <a:cubicBezTo>
                    <a:pt x="8514" y="10584"/>
                    <a:pt x="9347" y="12609"/>
                    <a:pt x="9549" y="14180"/>
                  </a:cubicBezTo>
                  <a:cubicBezTo>
                    <a:pt x="9680" y="15216"/>
                    <a:pt x="7811" y="23372"/>
                    <a:pt x="7764" y="24146"/>
                  </a:cubicBezTo>
                  <a:cubicBezTo>
                    <a:pt x="7722" y="24679"/>
                    <a:pt x="8217" y="25073"/>
                    <a:pt x="8596" y="25073"/>
                  </a:cubicBezTo>
                  <a:cubicBezTo>
                    <a:pt x="8758" y="25073"/>
                    <a:pt x="8898" y="25000"/>
                    <a:pt x="8966" y="24836"/>
                  </a:cubicBezTo>
                  <a:cubicBezTo>
                    <a:pt x="10300" y="21741"/>
                    <a:pt x="12800" y="15811"/>
                    <a:pt x="12812" y="13240"/>
                  </a:cubicBezTo>
                  <a:cubicBezTo>
                    <a:pt x="12812" y="9322"/>
                    <a:pt x="10681" y="4750"/>
                    <a:pt x="9264" y="47"/>
                  </a:cubicBezTo>
                  <a:cubicBezTo>
                    <a:pt x="9264" y="101"/>
                    <a:pt x="9029" y="121"/>
                    <a:pt x="8638" y="121"/>
                  </a:cubicBezTo>
                  <a:cubicBezTo>
                    <a:pt x="7661" y="121"/>
                    <a:pt x="5711" y="0"/>
                    <a:pt x="4029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4149025" y="2589350"/>
              <a:ext cx="93175" cy="314400"/>
            </a:xfrm>
            <a:custGeom>
              <a:avLst/>
              <a:gdLst/>
              <a:ahLst/>
              <a:cxnLst/>
              <a:rect l="l" t="t" r="r" b="b"/>
              <a:pathLst>
                <a:path w="3727" h="12576" extrusionOk="0">
                  <a:moveTo>
                    <a:pt x="1386" y="1"/>
                  </a:moveTo>
                  <a:cubicBezTo>
                    <a:pt x="1205" y="1"/>
                    <a:pt x="1089" y="35"/>
                    <a:pt x="1084" y="123"/>
                  </a:cubicBezTo>
                  <a:cubicBezTo>
                    <a:pt x="917" y="3159"/>
                    <a:pt x="750" y="4397"/>
                    <a:pt x="750" y="5743"/>
                  </a:cubicBezTo>
                  <a:cubicBezTo>
                    <a:pt x="750" y="7481"/>
                    <a:pt x="691" y="8005"/>
                    <a:pt x="393" y="10089"/>
                  </a:cubicBezTo>
                  <a:cubicBezTo>
                    <a:pt x="346" y="10470"/>
                    <a:pt x="0" y="11624"/>
                    <a:pt x="119" y="11982"/>
                  </a:cubicBezTo>
                  <a:cubicBezTo>
                    <a:pt x="259" y="12352"/>
                    <a:pt x="765" y="12575"/>
                    <a:pt x="1219" y="12575"/>
                  </a:cubicBezTo>
                  <a:cubicBezTo>
                    <a:pt x="1537" y="12575"/>
                    <a:pt x="1830" y="12465"/>
                    <a:pt x="1953" y="12220"/>
                  </a:cubicBezTo>
                  <a:cubicBezTo>
                    <a:pt x="2429" y="11267"/>
                    <a:pt x="1643" y="10839"/>
                    <a:pt x="1786" y="9779"/>
                  </a:cubicBezTo>
                  <a:cubicBezTo>
                    <a:pt x="2322" y="6052"/>
                    <a:pt x="3227" y="3397"/>
                    <a:pt x="3727" y="528"/>
                  </a:cubicBezTo>
                  <a:cubicBezTo>
                    <a:pt x="3440" y="426"/>
                    <a:pt x="2017" y="1"/>
                    <a:pt x="138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4176100" y="2281075"/>
              <a:ext cx="353950" cy="477275"/>
            </a:xfrm>
            <a:custGeom>
              <a:avLst/>
              <a:gdLst/>
              <a:ahLst/>
              <a:cxnLst/>
              <a:rect l="l" t="t" r="r" b="b"/>
              <a:pathLst>
                <a:path w="14158" h="19091" extrusionOk="0">
                  <a:moveTo>
                    <a:pt x="11443" y="0"/>
                  </a:moveTo>
                  <a:cubicBezTo>
                    <a:pt x="10776" y="1000"/>
                    <a:pt x="10169" y="2489"/>
                    <a:pt x="9371" y="3239"/>
                  </a:cubicBezTo>
                  <a:cubicBezTo>
                    <a:pt x="7918" y="4608"/>
                    <a:pt x="6632" y="4251"/>
                    <a:pt x="4835" y="4679"/>
                  </a:cubicBezTo>
                  <a:cubicBezTo>
                    <a:pt x="3263" y="5048"/>
                    <a:pt x="1620" y="5679"/>
                    <a:pt x="1132" y="7144"/>
                  </a:cubicBezTo>
                  <a:cubicBezTo>
                    <a:pt x="560" y="8882"/>
                    <a:pt x="84" y="10430"/>
                    <a:pt x="1" y="12454"/>
                  </a:cubicBezTo>
                  <a:cubicBezTo>
                    <a:pt x="490" y="12657"/>
                    <a:pt x="1487" y="12939"/>
                    <a:pt x="2160" y="12939"/>
                  </a:cubicBezTo>
                  <a:cubicBezTo>
                    <a:pt x="2355" y="12939"/>
                    <a:pt x="2523" y="12915"/>
                    <a:pt x="2644" y="12859"/>
                  </a:cubicBezTo>
                  <a:lnTo>
                    <a:pt x="3046" y="10743"/>
                  </a:lnTo>
                  <a:lnTo>
                    <a:pt x="3046" y="10743"/>
                  </a:lnTo>
                  <a:cubicBezTo>
                    <a:pt x="2758" y="12609"/>
                    <a:pt x="2723" y="18091"/>
                    <a:pt x="2834" y="18526"/>
                  </a:cubicBezTo>
                  <a:cubicBezTo>
                    <a:pt x="2917" y="18835"/>
                    <a:pt x="4687" y="19090"/>
                    <a:pt x="6577" y="19090"/>
                  </a:cubicBezTo>
                  <a:cubicBezTo>
                    <a:pt x="8478" y="19090"/>
                    <a:pt x="10500" y="18832"/>
                    <a:pt x="11050" y="18109"/>
                  </a:cubicBezTo>
                  <a:cubicBezTo>
                    <a:pt x="11324" y="17764"/>
                    <a:pt x="11169" y="11109"/>
                    <a:pt x="11157" y="9608"/>
                  </a:cubicBezTo>
                  <a:cubicBezTo>
                    <a:pt x="11157" y="7275"/>
                    <a:pt x="13252" y="4798"/>
                    <a:pt x="14157" y="1500"/>
                  </a:cubicBezTo>
                  <a:cubicBezTo>
                    <a:pt x="13181" y="548"/>
                    <a:pt x="11443" y="0"/>
                    <a:pt x="1144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4453275" y="1979475"/>
              <a:ext cx="110700" cy="342125"/>
            </a:xfrm>
            <a:custGeom>
              <a:avLst/>
              <a:gdLst/>
              <a:ahLst/>
              <a:cxnLst/>
              <a:rect l="l" t="t" r="r" b="b"/>
              <a:pathLst>
                <a:path w="4428" h="13685" extrusionOk="0">
                  <a:moveTo>
                    <a:pt x="669" y="1"/>
                  </a:moveTo>
                  <a:cubicBezTo>
                    <a:pt x="600" y="1"/>
                    <a:pt x="531" y="20"/>
                    <a:pt x="463" y="63"/>
                  </a:cubicBezTo>
                  <a:cubicBezTo>
                    <a:pt x="237" y="206"/>
                    <a:pt x="201" y="539"/>
                    <a:pt x="260" y="813"/>
                  </a:cubicBezTo>
                  <a:cubicBezTo>
                    <a:pt x="1058" y="4504"/>
                    <a:pt x="1546" y="6504"/>
                    <a:pt x="1903" y="8504"/>
                  </a:cubicBezTo>
                  <a:cubicBezTo>
                    <a:pt x="2070" y="9433"/>
                    <a:pt x="844" y="11064"/>
                    <a:pt x="356" y="12064"/>
                  </a:cubicBezTo>
                  <a:cubicBezTo>
                    <a:pt x="0" y="12805"/>
                    <a:pt x="1815" y="13685"/>
                    <a:pt x="2683" y="13685"/>
                  </a:cubicBezTo>
                  <a:cubicBezTo>
                    <a:pt x="2861" y="13685"/>
                    <a:pt x="2999" y="13648"/>
                    <a:pt x="3070" y="13564"/>
                  </a:cubicBezTo>
                  <a:cubicBezTo>
                    <a:pt x="3558" y="12993"/>
                    <a:pt x="4332" y="9457"/>
                    <a:pt x="4392" y="8695"/>
                  </a:cubicBezTo>
                  <a:cubicBezTo>
                    <a:pt x="4428" y="8123"/>
                    <a:pt x="4213" y="7575"/>
                    <a:pt x="3987" y="7040"/>
                  </a:cubicBezTo>
                  <a:lnTo>
                    <a:pt x="1415" y="729"/>
                  </a:lnTo>
                  <a:cubicBezTo>
                    <a:pt x="1278" y="397"/>
                    <a:pt x="981" y="1"/>
                    <a:pt x="669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4307975" y="2323700"/>
              <a:ext cx="69075" cy="101875"/>
            </a:xfrm>
            <a:custGeom>
              <a:avLst/>
              <a:gdLst/>
              <a:ahLst/>
              <a:cxnLst/>
              <a:rect l="l" t="t" r="r" b="b"/>
              <a:pathLst>
                <a:path w="2763" h="4075" extrusionOk="0">
                  <a:moveTo>
                    <a:pt x="1468" y="1"/>
                  </a:moveTo>
                  <a:cubicBezTo>
                    <a:pt x="871" y="1"/>
                    <a:pt x="0" y="212"/>
                    <a:pt x="0" y="212"/>
                  </a:cubicBezTo>
                  <a:cubicBezTo>
                    <a:pt x="214" y="1450"/>
                    <a:pt x="298" y="3010"/>
                    <a:pt x="334" y="3141"/>
                  </a:cubicBezTo>
                  <a:cubicBezTo>
                    <a:pt x="501" y="3714"/>
                    <a:pt x="1197" y="4074"/>
                    <a:pt x="1801" y="4074"/>
                  </a:cubicBezTo>
                  <a:cubicBezTo>
                    <a:pt x="2315" y="4074"/>
                    <a:pt x="2762" y="3813"/>
                    <a:pt x="2762" y="3200"/>
                  </a:cubicBezTo>
                  <a:cubicBezTo>
                    <a:pt x="2667" y="2474"/>
                    <a:pt x="2310" y="355"/>
                    <a:pt x="1941" y="93"/>
                  </a:cubicBezTo>
                  <a:cubicBezTo>
                    <a:pt x="1846" y="26"/>
                    <a:pt x="1673" y="1"/>
                    <a:pt x="1468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4232650" y="2185050"/>
              <a:ext cx="175650" cy="181175"/>
            </a:xfrm>
            <a:custGeom>
              <a:avLst/>
              <a:gdLst/>
              <a:ahLst/>
              <a:cxnLst/>
              <a:rect l="l" t="t" r="r" b="b"/>
              <a:pathLst>
                <a:path w="7026" h="7247" extrusionOk="0">
                  <a:moveTo>
                    <a:pt x="3655" y="1"/>
                  </a:moveTo>
                  <a:cubicBezTo>
                    <a:pt x="2623" y="1"/>
                    <a:pt x="843" y="1084"/>
                    <a:pt x="477" y="2115"/>
                  </a:cubicBezTo>
                  <a:cubicBezTo>
                    <a:pt x="1" y="3412"/>
                    <a:pt x="1322" y="5722"/>
                    <a:pt x="2335" y="5877"/>
                  </a:cubicBezTo>
                  <a:cubicBezTo>
                    <a:pt x="2335" y="5877"/>
                    <a:pt x="3216" y="6925"/>
                    <a:pt x="4728" y="7187"/>
                  </a:cubicBezTo>
                  <a:cubicBezTo>
                    <a:pt x="4930" y="7222"/>
                    <a:pt x="5148" y="7246"/>
                    <a:pt x="5365" y="7246"/>
                  </a:cubicBezTo>
                  <a:cubicBezTo>
                    <a:pt x="5876" y="7246"/>
                    <a:pt x="6375" y="7113"/>
                    <a:pt x="6609" y="6687"/>
                  </a:cubicBezTo>
                  <a:cubicBezTo>
                    <a:pt x="6930" y="6079"/>
                    <a:pt x="7002" y="5365"/>
                    <a:pt x="7014" y="4675"/>
                  </a:cubicBezTo>
                  <a:cubicBezTo>
                    <a:pt x="7026" y="3972"/>
                    <a:pt x="5978" y="2103"/>
                    <a:pt x="5704" y="1448"/>
                  </a:cubicBezTo>
                  <a:cubicBezTo>
                    <a:pt x="5299" y="472"/>
                    <a:pt x="4918" y="210"/>
                    <a:pt x="3870" y="19"/>
                  </a:cubicBezTo>
                  <a:cubicBezTo>
                    <a:pt x="3803" y="7"/>
                    <a:pt x="3731" y="1"/>
                    <a:pt x="365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4224025" y="2144850"/>
              <a:ext cx="158675" cy="187825"/>
            </a:xfrm>
            <a:custGeom>
              <a:avLst/>
              <a:gdLst/>
              <a:ahLst/>
              <a:cxnLst/>
              <a:rect l="l" t="t" r="r" b="b"/>
              <a:pathLst>
                <a:path w="6347" h="7513" extrusionOk="0">
                  <a:moveTo>
                    <a:pt x="5084" y="1"/>
                  </a:moveTo>
                  <a:cubicBezTo>
                    <a:pt x="5033" y="1"/>
                    <a:pt x="4985" y="21"/>
                    <a:pt x="4942" y="67"/>
                  </a:cubicBezTo>
                  <a:cubicBezTo>
                    <a:pt x="4037" y="1068"/>
                    <a:pt x="2132" y="1675"/>
                    <a:pt x="1239" y="2389"/>
                  </a:cubicBezTo>
                  <a:cubicBezTo>
                    <a:pt x="346" y="3104"/>
                    <a:pt x="1" y="4128"/>
                    <a:pt x="322" y="5223"/>
                  </a:cubicBezTo>
                  <a:cubicBezTo>
                    <a:pt x="465" y="5699"/>
                    <a:pt x="1072" y="6473"/>
                    <a:pt x="1132" y="6556"/>
                  </a:cubicBezTo>
                  <a:cubicBezTo>
                    <a:pt x="1261" y="6707"/>
                    <a:pt x="2025" y="7513"/>
                    <a:pt x="2531" y="7513"/>
                  </a:cubicBezTo>
                  <a:cubicBezTo>
                    <a:pt x="2584" y="7513"/>
                    <a:pt x="2634" y="7504"/>
                    <a:pt x="2680" y="7485"/>
                  </a:cubicBezTo>
                  <a:cubicBezTo>
                    <a:pt x="2680" y="7485"/>
                    <a:pt x="1483" y="6105"/>
                    <a:pt x="2290" y="6105"/>
                  </a:cubicBezTo>
                  <a:cubicBezTo>
                    <a:pt x="2331" y="6105"/>
                    <a:pt x="2378" y="6108"/>
                    <a:pt x="2429" y="6116"/>
                  </a:cubicBezTo>
                  <a:cubicBezTo>
                    <a:pt x="1941" y="5425"/>
                    <a:pt x="1858" y="4782"/>
                    <a:pt x="1906" y="4651"/>
                  </a:cubicBezTo>
                  <a:cubicBezTo>
                    <a:pt x="2144" y="4056"/>
                    <a:pt x="2977" y="3532"/>
                    <a:pt x="3537" y="3175"/>
                  </a:cubicBezTo>
                  <a:cubicBezTo>
                    <a:pt x="3836" y="2983"/>
                    <a:pt x="4507" y="2548"/>
                    <a:pt x="5131" y="2548"/>
                  </a:cubicBezTo>
                  <a:cubicBezTo>
                    <a:pt x="5475" y="2548"/>
                    <a:pt x="5804" y="2680"/>
                    <a:pt x="6049" y="3056"/>
                  </a:cubicBezTo>
                  <a:cubicBezTo>
                    <a:pt x="6216" y="2544"/>
                    <a:pt x="6347" y="1818"/>
                    <a:pt x="5942" y="972"/>
                  </a:cubicBezTo>
                  <a:cubicBezTo>
                    <a:pt x="5780" y="659"/>
                    <a:pt x="5377" y="1"/>
                    <a:pt x="5084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5173850" y="2211275"/>
              <a:ext cx="347100" cy="481275"/>
            </a:xfrm>
            <a:custGeom>
              <a:avLst/>
              <a:gdLst/>
              <a:ahLst/>
              <a:cxnLst/>
              <a:rect l="l" t="t" r="r" b="b"/>
              <a:pathLst>
                <a:path w="13884" h="19251" extrusionOk="0">
                  <a:moveTo>
                    <a:pt x="8667" y="1"/>
                  </a:moveTo>
                  <a:cubicBezTo>
                    <a:pt x="6535" y="1"/>
                    <a:pt x="4586" y="2026"/>
                    <a:pt x="4680" y="5090"/>
                  </a:cubicBezTo>
                  <a:cubicBezTo>
                    <a:pt x="4703" y="5769"/>
                    <a:pt x="4203" y="6638"/>
                    <a:pt x="3906" y="7245"/>
                  </a:cubicBezTo>
                  <a:cubicBezTo>
                    <a:pt x="3656" y="7721"/>
                    <a:pt x="3179" y="8043"/>
                    <a:pt x="2834" y="8459"/>
                  </a:cubicBezTo>
                  <a:cubicBezTo>
                    <a:pt x="1667" y="9912"/>
                    <a:pt x="3620" y="13186"/>
                    <a:pt x="1894" y="13889"/>
                  </a:cubicBezTo>
                  <a:cubicBezTo>
                    <a:pt x="0" y="14651"/>
                    <a:pt x="334" y="16770"/>
                    <a:pt x="739" y="17782"/>
                  </a:cubicBezTo>
                  <a:cubicBezTo>
                    <a:pt x="1253" y="18876"/>
                    <a:pt x="1697" y="19251"/>
                    <a:pt x="2109" y="19251"/>
                  </a:cubicBezTo>
                  <a:cubicBezTo>
                    <a:pt x="3007" y="19251"/>
                    <a:pt x="3756" y="17475"/>
                    <a:pt x="4758" y="17475"/>
                  </a:cubicBezTo>
                  <a:cubicBezTo>
                    <a:pt x="4799" y="17475"/>
                    <a:pt x="4840" y="17478"/>
                    <a:pt x="4882" y="17484"/>
                  </a:cubicBezTo>
                  <a:cubicBezTo>
                    <a:pt x="5007" y="17501"/>
                    <a:pt x="5132" y="17510"/>
                    <a:pt x="5255" y="17510"/>
                  </a:cubicBezTo>
                  <a:cubicBezTo>
                    <a:pt x="6679" y="17510"/>
                    <a:pt x="7981" y="16434"/>
                    <a:pt x="9252" y="15722"/>
                  </a:cubicBezTo>
                  <a:cubicBezTo>
                    <a:pt x="10811" y="14841"/>
                    <a:pt x="12478" y="13853"/>
                    <a:pt x="13240" y="12222"/>
                  </a:cubicBezTo>
                  <a:cubicBezTo>
                    <a:pt x="13728" y="11162"/>
                    <a:pt x="13776" y="9960"/>
                    <a:pt x="13812" y="8805"/>
                  </a:cubicBezTo>
                  <a:cubicBezTo>
                    <a:pt x="13883" y="6590"/>
                    <a:pt x="13574" y="4816"/>
                    <a:pt x="12550" y="2852"/>
                  </a:cubicBezTo>
                  <a:cubicBezTo>
                    <a:pt x="11521" y="860"/>
                    <a:pt x="10055" y="1"/>
                    <a:pt x="8667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5292000" y="2923550"/>
              <a:ext cx="145425" cy="492375"/>
            </a:xfrm>
            <a:custGeom>
              <a:avLst/>
              <a:gdLst/>
              <a:ahLst/>
              <a:cxnLst/>
              <a:rect l="l" t="t" r="r" b="b"/>
              <a:pathLst>
                <a:path w="5817" h="19695" extrusionOk="0">
                  <a:moveTo>
                    <a:pt x="3079" y="1"/>
                  </a:moveTo>
                  <a:cubicBezTo>
                    <a:pt x="2980" y="1"/>
                    <a:pt x="2875" y="6"/>
                    <a:pt x="2763" y="19"/>
                  </a:cubicBezTo>
                  <a:cubicBezTo>
                    <a:pt x="775" y="233"/>
                    <a:pt x="1275" y="1852"/>
                    <a:pt x="1239" y="3352"/>
                  </a:cubicBezTo>
                  <a:cubicBezTo>
                    <a:pt x="1180" y="5829"/>
                    <a:pt x="728" y="7996"/>
                    <a:pt x="751" y="10532"/>
                  </a:cubicBezTo>
                  <a:cubicBezTo>
                    <a:pt x="811" y="15782"/>
                    <a:pt x="180" y="17044"/>
                    <a:pt x="120" y="17747"/>
                  </a:cubicBezTo>
                  <a:cubicBezTo>
                    <a:pt x="0" y="19005"/>
                    <a:pt x="1338" y="19695"/>
                    <a:pt x="2003" y="19695"/>
                  </a:cubicBezTo>
                  <a:cubicBezTo>
                    <a:pt x="2194" y="19695"/>
                    <a:pt x="2329" y="19638"/>
                    <a:pt x="2359" y="19521"/>
                  </a:cubicBezTo>
                  <a:cubicBezTo>
                    <a:pt x="2132" y="19128"/>
                    <a:pt x="2073" y="18926"/>
                    <a:pt x="1823" y="18449"/>
                  </a:cubicBezTo>
                  <a:cubicBezTo>
                    <a:pt x="1335" y="17521"/>
                    <a:pt x="1680" y="16080"/>
                    <a:pt x="2037" y="14556"/>
                  </a:cubicBezTo>
                  <a:cubicBezTo>
                    <a:pt x="2680" y="11746"/>
                    <a:pt x="3275" y="8924"/>
                    <a:pt x="3811" y="6079"/>
                  </a:cubicBezTo>
                  <a:cubicBezTo>
                    <a:pt x="4110" y="4459"/>
                    <a:pt x="5817" y="1"/>
                    <a:pt x="3079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5399175" y="2941575"/>
              <a:ext cx="89325" cy="463925"/>
            </a:xfrm>
            <a:custGeom>
              <a:avLst/>
              <a:gdLst/>
              <a:ahLst/>
              <a:cxnLst/>
              <a:rect l="l" t="t" r="r" b="b"/>
              <a:pathLst>
                <a:path w="3573" h="18557" extrusionOk="0">
                  <a:moveTo>
                    <a:pt x="2156" y="1"/>
                  </a:moveTo>
                  <a:cubicBezTo>
                    <a:pt x="1852" y="1"/>
                    <a:pt x="1546" y="111"/>
                    <a:pt x="1322" y="321"/>
                  </a:cubicBezTo>
                  <a:cubicBezTo>
                    <a:pt x="0" y="1572"/>
                    <a:pt x="1298" y="10168"/>
                    <a:pt x="1394" y="11835"/>
                  </a:cubicBezTo>
                  <a:cubicBezTo>
                    <a:pt x="1489" y="13680"/>
                    <a:pt x="1655" y="15359"/>
                    <a:pt x="1513" y="17359"/>
                  </a:cubicBezTo>
                  <a:cubicBezTo>
                    <a:pt x="1501" y="17574"/>
                    <a:pt x="1786" y="18240"/>
                    <a:pt x="1977" y="18336"/>
                  </a:cubicBezTo>
                  <a:cubicBezTo>
                    <a:pt x="2273" y="18487"/>
                    <a:pt x="2512" y="18557"/>
                    <a:pt x="2701" y="18557"/>
                  </a:cubicBezTo>
                  <a:cubicBezTo>
                    <a:pt x="3103" y="18557"/>
                    <a:pt x="3275" y="18239"/>
                    <a:pt x="3275" y="17728"/>
                  </a:cubicBezTo>
                  <a:cubicBezTo>
                    <a:pt x="3156" y="17502"/>
                    <a:pt x="2715" y="16895"/>
                    <a:pt x="2751" y="15466"/>
                  </a:cubicBezTo>
                  <a:cubicBezTo>
                    <a:pt x="2810" y="11894"/>
                    <a:pt x="3572" y="7334"/>
                    <a:pt x="3525" y="3750"/>
                  </a:cubicBezTo>
                  <a:cubicBezTo>
                    <a:pt x="3513" y="2977"/>
                    <a:pt x="3441" y="619"/>
                    <a:pt x="2798" y="191"/>
                  </a:cubicBezTo>
                  <a:cubicBezTo>
                    <a:pt x="2609" y="63"/>
                    <a:pt x="2383" y="1"/>
                    <a:pt x="215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5283100" y="3367200"/>
              <a:ext cx="88725" cy="59200"/>
            </a:xfrm>
            <a:custGeom>
              <a:avLst/>
              <a:gdLst/>
              <a:ahLst/>
              <a:cxnLst/>
              <a:rect l="l" t="t" r="r" b="b"/>
              <a:pathLst>
                <a:path w="3549" h="2368" extrusionOk="0">
                  <a:moveTo>
                    <a:pt x="480" y="1"/>
                  </a:moveTo>
                  <a:cubicBezTo>
                    <a:pt x="479" y="1"/>
                    <a:pt x="477" y="1"/>
                    <a:pt x="476" y="1"/>
                  </a:cubicBezTo>
                  <a:cubicBezTo>
                    <a:pt x="214" y="25"/>
                    <a:pt x="83" y="608"/>
                    <a:pt x="48" y="882"/>
                  </a:cubicBezTo>
                  <a:cubicBezTo>
                    <a:pt x="0" y="1275"/>
                    <a:pt x="488" y="1942"/>
                    <a:pt x="512" y="2346"/>
                  </a:cubicBezTo>
                  <a:cubicBezTo>
                    <a:pt x="568" y="2362"/>
                    <a:pt x="613" y="2368"/>
                    <a:pt x="650" y="2368"/>
                  </a:cubicBezTo>
                  <a:cubicBezTo>
                    <a:pt x="726" y="2368"/>
                    <a:pt x="774" y="2346"/>
                    <a:pt x="822" y="2346"/>
                  </a:cubicBezTo>
                  <a:cubicBezTo>
                    <a:pt x="822" y="2013"/>
                    <a:pt x="718" y="1505"/>
                    <a:pt x="791" y="1505"/>
                  </a:cubicBezTo>
                  <a:cubicBezTo>
                    <a:pt x="796" y="1505"/>
                    <a:pt x="802" y="1507"/>
                    <a:pt x="810" y="1513"/>
                  </a:cubicBezTo>
                  <a:cubicBezTo>
                    <a:pt x="1214" y="1823"/>
                    <a:pt x="1417" y="2287"/>
                    <a:pt x="1560" y="2311"/>
                  </a:cubicBezTo>
                  <a:cubicBezTo>
                    <a:pt x="1708" y="2336"/>
                    <a:pt x="1947" y="2343"/>
                    <a:pt x="2214" y="2343"/>
                  </a:cubicBezTo>
                  <a:cubicBezTo>
                    <a:pt x="2582" y="2343"/>
                    <a:pt x="3001" y="2329"/>
                    <a:pt x="3303" y="2329"/>
                  </a:cubicBezTo>
                  <a:cubicBezTo>
                    <a:pt x="3398" y="2329"/>
                    <a:pt x="3482" y="2331"/>
                    <a:pt x="3548" y="2335"/>
                  </a:cubicBezTo>
                  <a:cubicBezTo>
                    <a:pt x="3525" y="1974"/>
                    <a:pt x="2249" y="701"/>
                    <a:pt x="2182" y="701"/>
                  </a:cubicBezTo>
                  <a:cubicBezTo>
                    <a:pt x="2180" y="701"/>
                    <a:pt x="2179" y="702"/>
                    <a:pt x="2179" y="703"/>
                  </a:cubicBezTo>
                  <a:cubicBezTo>
                    <a:pt x="2150" y="988"/>
                    <a:pt x="1918" y="1076"/>
                    <a:pt x="1722" y="1076"/>
                  </a:cubicBezTo>
                  <a:cubicBezTo>
                    <a:pt x="1672" y="1076"/>
                    <a:pt x="1625" y="1070"/>
                    <a:pt x="1584" y="1061"/>
                  </a:cubicBezTo>
                  <a:cubicBezTo>
                    <a:pt x="933" y="883"/>
                    <a:pt x="647" y="1"/>
                    <a:pt x="480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5426250" y="3367200"/>
              <a:ext cx="89025" cy="59300"/>
            </a:xfrm>
            <a:custGeom>
              <a:avLst/>
              <a:gdLst/>
              <a:ahLst/>
              <a:cxnLst/>
              <a:rect l="l" t="t" r="r" b="b"/>
              <a:pathLst>
                <a:path w="3561" h="2372" extrusionOk="0">
                  <a:moveTo>
                    <a:pt x="481" y="1"/>
                  </a:moveTo>
                  <a:cubicBezTo>
                    <a:pt x="480" y="1"/>
                    <a:pt x="478" y="1"/>
                    <a:pt x="477" y="1"/>
                  </a:cubicBezTo>
                  <a:cubicBezTo>
                    <a:pt x="215" y="25"/>
                    <a:pt x="84" y="608"/>
                    <a:pt x="49" y="882"/>
                  </a:cubicBezTo>
                  <a:cubicBezTo>
                    <a:pt x="1" y="1275"/>
                    <a:pt x="489" y="1930"/>
                    <a:pt x="513" y="2323"/>
                  </a:cubicBezTo>
                  <a:cubicBezTo>
                    <a:pt x="605" y="2349"/>
                    <a:pt x="668" y="2357"/>
                    <a:pt x="722" y="2357"/>
                  </a:cubicBezTo>
                  <a:cubicBezTo>
                    <a:pt x="766" y="2357"/>
                    <a:pt x="804" y="2352"/>
                    <a:pt x="846" y="2346"/>
                  </a:cubicBezTo>
                  <a:cubicBezTo>
                    <a:pt x="835" y="2013"/>
                    <a:pt x="731" y="1505"/>
                    <a:pt x="804" y="1505"/>
                  </a:cubicBezTo>
                  <a:cubicBezTo>
                    <a:pt x="809" y="1505"/>
                    <a:pt x="815" y="1507"/>
                    <a:pt x="822" y="1513"/>
                  </a:cubicBezTo>
                  <a:cubicBezTo>
                    <a:pt x="1215" y="1823"/>
                    <a:pt x="1513" y="2323"/>
                    <a:pt x="1656" y="2346"/>
                  </a:cubicBezTo>
                  <a:cubicBezTo>
                    <a:pt x="1763" y="2365"/>
                    <a:pt x="1913" y="2371"/>
                    <a:pt x="2084" y="2371"/>
                  </a:cubicBezTo>
                  <a:cubicBezTo>
                    <a:pt x="2508" y="2371"/>
                    <a:pt x="3060" y="2331"/>
                    <a:pt x="3409" y="2331"/>
                  </a:cubicBezTo>
                  <a:cubicBezTo>
                    <a:pt x="3465" y="2331"/>
                    <a:pt x="3517" y="2332"/>
                    <a:pt x="3561" y="2335"/>
                  </a:cubicBezTo>
                  <a:cubicBezTo>
                    <a:pt x="3526" y="1974"/>
                    <a:pt x="2250" y="701"/>
                    <a:pt x="2182" y="701"/>
                  </a:cubicBezTo>
                  <a:cubicBezTo>
                    <a:pt x="2181" y="701"/>
                    <a:pt x="2180" y="702"/>
                    <a:pt x="2180" y="703"/>
                  </a:cubicBezTo>
                  <a:cubicBezTo>
                    <a:pt x="2151" y="988"/>
                    <a:pt x="1919" y="1076"/>
                    <a:pt x="1723" y="1076"/>
                  </a:cubicBezTo>
                  <a:cubicBezTo>
                    <a:pt x="1673" y="1076"/>
                    <a:pt x="1626" y="1070"/>
                    <a:pt x="1584" y="1061"/>
                  </a:cubicBezTo>
                  <a:cubicBezTo>
                    <a:pt x="934" y="883"/>
                    <a:pt x="659" y="1"/>
                    <a:pt x="481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5265825" y="2610900"/>
              <a:ext cx="264050" cy="388450"/>
            </a:xfrm>
            <a:custGeom>
              <a:avLst/>
              <a:gdLst/>
              <a:ahLst/>
              <a:cxnLst/>
              <a:rect l="l" t="t" r="r" b="b"/>
              <a:pathLst>
                <a:path w="10562" h="15538" extrusionOk="0">
                  <a:moveTo>
                    <a:pt x="4289" y="1"/>
                  </a:moveTo>
                  <a:cubicBezTo>
                    <a:pt x="2888" y="1"/>
                    <a:pt x="1630" y="259"/>
                    <a:pt x="1263" y="1083"/>
                  </a:cubicBezTo>
                  <a:cubicBezTo>
                    <a:pt x="286" y="3262"/>
                    <a:pt x="0" y="7191"/>
                    <a:pt x="620" y="9250"/>
                  </a:cubicBezTo>
                  <a:cubicBezTo>
                    <a:pt x="1286" y="11262"/>
                    <a:pt x="1572" y="13394"/>
                    <a:pt x="1453" y="15501"/>
                  </a:cubicBezTo>
                  <a:cubicBezTo>
                    <a:pt x="2016" y="15526"/>
                    <a:pt x="2967" y="15538"/>
                    <a:pt x="4029" y="15538"/>
                  </a:cubicBezTo>
                  <a:cubicBezTo>
                    <a:pt x="6563" y="15538"/>
                    <a:pt x="9721" y="15469"/>
                    <a:pt x="9704" y="15334"/>
                  </a:cubicBezTo>
                  <a:cubicBezTo>
                    <a:pt x="9502" y="13322"/>
                    <a:pt x="9954" y="10822"/>
                    <a:pt x="10145" y="8953"/>
                  </a:cubicBezTo>
                  <a:cubicBezTo>
                    <a:pt x="10454" y="5833"/>
                    <a:pt x="10561" y="3035"/>
                    <a:pt x="9061" y="714"/>
                  </a:cubicBezTo>
                  <a:cubicBezTo>
                    <a:pt x="9003" y="627"/>
                    <a:pt x="6472" y="1"/>
                    <a:pt x="4289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5170275" y="2161775"/>
              <a:ext cx="435200" cy="507075"/>
            </a:xfrm>
            <a:custGeom>
              <a:avLst/>
              <a:gdLst/>
              <a:ahLst/>
              <a:cxnLst/>
              <a:rect l="l" t="t" r="r" b="b"/>
              <a:pathLst>
                <a:path w="17408" h="20283" extrusionOk="0">
                  <a:moveTo>
                    <a:pt x="17145" y="1"/>
                  </a:moveTo>
                  <a:cubicBezTo>
                    <a:pt x="16591" y="1"/>
                    <a:pt x="15941" y="98"/>
                    <a:pt x="15395" y="98"/>
                  </a:cubicBezTo>
                  <a:cubicBezTo>
                    <a:pt x="15326" y="98"/>
                    <a:pt x="15258" y="96"/>
                    <a:pt x="15193" y="93"/>
                  </a:cubicBezTo>
                  <a:cubicBezTo>
                    <a:pt x="14538" y="1974"/>
                    <a:pt x="14038" y="3308"/>
                    <a:pt x="13157" y="5117"/>
                  </a:cubicBezTo>
                  <a:cubicBezTo>
                    <a:pt x="12669" y="6129"/>
                    <a:pt x="11978" y="7558"/>
                    <a:pt x="11466" y="8142"/>
                  </a:cubicBezTo>
                  <a:cubicBezTo>
                    <a:pt x="10861" y="8832"/>
                    <a:pt x="9864" y="9199"/>
                    <a:pt x="8886" y="9199"/>
                  </a:cubicBezTo>
                  <a:cubicBezTo>
                    <a:pt x="8093" y="9199"/>
                    <a:pt x="7312" y="8958"/>
                    <a:pt x="6763" y="8451"/>
                  </a:cubicBezTo>
                  <a:cubicBezTo>
                    <a:pt x="5073" y="6903"/>
                    <a:pt x="3358" y="3046"/>
                    <a:pt x="2727" y="462"/>
                  </a:cubicBezTo>
                  <a:cubicBezTo>
                    <a:pt x="1858" y="748"/>
                    <a:pt x="1167" y="938"/>
                    <a:pt x="298" y="1224"/>
                  </a:cubicBezTo>
                  <a:cubicBezTo>
                    <a:pt x="1" y="2474"/>
                    <a:pt x="691" y="4463"/>
                    <a:pt x="977" y="5332"/>
                  </a:cubicBezTo>
                  <a:cubicBezTo>
                    <a:pt x="2239" y="9261"/>
                    <a:pt x="5275" y="11416"/>
                    <a:pt x="5632" y="15523"/>
                  </a:cubicBezTo>
                  <a:cubicBezTo>
                    <a:pt x="5727" y="16714"/>
                    <a:pt x="5537" y="17940"/>
                    <a:pt x="5085" y="19048"/>
                  </a:cubicBezTo>
                  <a:cubicBezTo>
                    <a:pt x="6689" y="19978"/>
                    <a:pt x="8210" y="20283"/>
                    <a:pt x="9493" y="20283"/>
                  </a:cubicBezTo>
                  <a:cubicBezTo>
                    <a:pt x="11723" y="20283"/>
                    <a:pt x="13230" y="19361"/>
                    <a:pt x="13193" y="19202"/>
                  </a:cubicBezTo>
                  <a:cubicBezTo>
                    <a:pt x="12693" y="17345"/>
                    <a:pt x="12824" y="15119"/>
                    <a:pt x="13609" y="13607"/>
                  </a:cubicBezTo>
                  <a:cubicBezTo>
                    <a:pt x="13931" y="12964"/>
                    <a:pt x="13014" y="11821"/>
                    <a:pt x="13407" y="11213"/>
                  </a:cubicBezTo>
                  <a:cubicBezTo>
                    <a:pt x="14193" y="9975"/>
                    <a:pt x="17408" y="5367"/>
                    <a:pt x="17408" y="10"/>
                  </a:cubicBezTo>
                  <a:cubicBezTo>
                    <a:pt x="17323" y="4"/>
                    <a:pt x="17235" y="1"/>
                    <a:pt x="17145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5148850" y="1922850"/>
              <a:ext cx="127125" cy="304375"/>
            </a:xfrm>
            <a:custGeom>
              <a:avLst/>
              <a:gdLst/>
              <a:ahLst/>
              <a:cxnLst/>
              <a:rect l="l" t="t" r="r" b="b"/>
              <a:pathLst>
                <a:path w="5085" h="12175" extrusionOk="0">
                  <a:moveTo>
                    <a:pt x="4380" y="0"/>
                  </a:moveTo>
                  <a:cubicBezTo>
                    <a:pt x="4184" y="0"/>
                    <a:pt x="3985" y="37"/>
                    <a:pt x="3787" y="65"/>
                  </a:cubicBezTo>
                  <a:cubicBezTo>
                    <a:pt x="3215" y="149"/>
                    <a:pt x="0" y="10019"/>
                    <a:pt x="1596" y="11757"/>
                  </a:cubicBezTo>
                  <a:cubicBezTo>
                    <a:pt x="1816" y="12005"/>
                    <a:pt x="2148" y="12175"/>
                    <a:pt x="2475" y="12175"/>
                  </a:cubicBezTo>
                  <a:cubicBezTo>
                    <a:pt x="2572" y="12175"/>
                    <a:pt x="2669" y="12159"/>
                    <a:pt x="2763" y="12126"/>
                  </a:cubicBezTo>
                  <a:cubicBezTo>
                    <a:pt x="3453" y="11900"/>
                    <a:pt x="3560" y="10983"/>
                    <a:pt x="3525" y="10257"/>
                  </a:cubicBezTo>
                  <a:cubicBezTo>
                    <a:pt x="3429" y="8221"/>
                    <a:pt x="3382" y="6816"/>
                    <a:pt x="3679" y="4804"/>
                  </a:cubicBezTo>
                  <a:cubicBezTo>
                    <a:pt x="4072" y="2185"/>
                    <a:pt x="5084" y="185"/>
                    <a:pt x="4775" y="65"/>
                  </a:cubicBezTo>
                  <a:cubicBezTo>
                    <a:pt x="4645" y="17"/>
                    <a:pt x="4513" y="0"/>
                    <a:pt x="4380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5514150" y="1925725"/>
              <a:ext cx="91325" cy="296850"/>
            </a:xfrm>
            <a:custGeom>
              <a:avLst/>
              <a:gdLst/>
              <a:ahLst/>
              <a:cxnLst/>
              <a:rect l="l" t="t" r="r" b="b"/>
              <a:pathLst>
                <a:path w="3653" h="11874" extrusionOk="0">
                  <a:moveTo>
                    <a:pt x="295" y="1"/>
                  </a:moveTo>
                  <a:cubicBezTo>
                    <a:pt x="58" y="1"/>
                    <a:pt x="1" y="43"/>
                    <a:pt x="224" y="117"/>
                  </a:cubicBezTo>
                  <a:cubicBezTo>
                    <a:pt x="1093" y="2486"/>
                    <a:pt x="1450" y="7594"/>
                    <a:pt x="1343" y="9821"/>
                  </a:cubicBezTo>
                  <a:cubicBezTo>
                    <a:pt x="1269" y="11198"/>
                    <a:pt x="1789" y="11874"/>
                    <a:pt x="2354" y="11874"/>
                  </a:cubicBezTo>
                  <a:cubicBezTo>
                    <a:pt x="2976" y="11874"/>
                    <a:pt x="3653" y="11055"/>
                    <a:pt x="3653" y="9452"/>
                  </a:cubicBezTo>
                  <a:cubicBezTo>
                    <a:pt x="3653" y="8678"/>
                    <a:pt x="2676" y="2439"/>
                    <a:pt x="1343" y="117"/>
                  </a:cubicBezTo>
                  <a:cubicBezTo>
                    <a:pt x="890" y="37"/>
                    <a:pt x="515" y="1"/>
                    <a:pt x="29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5364950" y="2337950"/>
              <a:ext cx="68175" cy="82775"/>
            </a:xfrm>
            <a:custGeom>
              <a:avLst/>
              <a:gdLst/>
              <a:ahLst/>
              <a:cxnLst/>
              <a:rect l="l" t="t" r="r" b="b"/>
              <a:pathLst>
                <a:path w="2727" h="3311" extrusionOk="0">
                  <a:moveTo>
                    <a:pt x="1082" y="1"/>
                  </a:moveTo>
                  <a:cubicBezTo>
                    <a:pt x="604" y="1"/>
                    <a:pt x="144" y="179"/>
                    <a:pt x="84" y="523"/>
                  </a:cubicBezTo>
                  <a:cubicBezTo>
                    <a:pt x="36" y="785"/>
                    <a:pt x="131" y="1035"/>
                    <a:pt x="143" y="1285"/>
                  </a:cubicBezTo>
                  <a:cubicBezTo>
                    <a:pt x="179" y="1654"/>
                    <a:pt x="72" y="1880"/>
                    <a:pt x="36" y="2238"/>
                  </a:cubicBezTo>
                  <a:cubicBezTo>
                    <a:pt x="0" y="2464"/>
                    <a:pt x="143" y="2678"/>
                    <a:pt x="298" y="2821"/>
                  </a:cubicBezTo>
                  <a:cubicBezTo>
                    <a:pt x="615" y="3145"/>
                    <a:pt x="1032" y="3311"/>
                    <a:pt x="1450" y="3311"/>
                  </a:cubicBezTo>
                  <a:cubicBezTo>
                    <a:pt x="1739" y="3311"/>
                    <a:pt x="2028" y="3232"/>
                    <a:pt x="2286" y="3071"/>
                  </a:cubicBezTo>
                  <a:cubicBezTo>
                    <a:pt x="2512" y="2928"/>
                    <a:pt x="2727" y="2678"/>
                    <a:pt x="2703" y="2369"/>
                  </a:cubicBezTo>
                  <a:cubicBezTo>
                    <a:pt x="2679" y="2023"/>
                    <a:pt x="2346" y="1809"/>
                    <a:pt x="2274" y="1464"/>
                  </a:cubicBezTo>
                  <a:cubicBezTo>
                    <a:pt x="2227" y="1237"/>
                    <a:pt x="2215" y="999"/>
                    <a:pt x="2227" y="773"/>
                  </a:cubicBezTo>
                  <a:cubicBezTo>
                    <a:pt x="2240" y="251"/>
                    <a:pt x="1648" y="1"/>
                    <a:pt x="1082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5325650" y="2211625"/>
              <a:ext cx="132175" cy="169125"/>
            </a:xfrm>
            <a:custGeom>
              <a:avLst/>
              <a:gdLst/>
              <a:ahLst/>
              <a:cxnLst/>
              <a:rect l="l" t="t" r="r" b="b"/>
              <a:pathLst>
                <a:path w="5287" h="6765" extrusionOk="0">
                  <a:moveTo>
                    <a:pt x="3150" y="0"/>
                  </a:moveTo>
                  <a:cubicBezTo>
                    <a:pt x="2406" y="0"/>
                    <a:pt x="626" y="1654"/>
                    <a:pt x="525" y="1992"/>
                  </a:cubicBezTo>
                  <a:cubicBezTo>
                    <a:pt x="179" y="3135"/>
                    <a:pt x="1" y="4159"/>
                    <a:pt x="548" y="5219"/>
                  </a:cubicBezTo>
                  <a:cubicBezTo>
                    <a:pt x="1026" y="6162"/>
                    <a:pt x="2031" y="6764"/>
                    <a:pt x="3043" y="6764"/>
                  </a:cubicBezTo>
                  <a:cubicBezTo>
                    <a:pt x="3116" y="6764"/>
                    <a:pt x="3190" y="6761"/>
                    <a:pt x="3263" y="6755"/>
                  </a:cubicBezTo>
                  <a:cubicBezTo>
                    <a:pt x="4025" y="6695"/>
                    <a:pt x="5287" y="5552"/>
                    <a:pt x="5251" y="4231"/>
                  </a:cubicBezTo>
                  <a:cubicBezTo>
                    <a:pt x="5156" y="1064"/>
                    <a:pt x="3930" y="218"/>
                    <a:pt x="3263" y="16"/>
                  </a:cubicBezTo>
                  <a:cubicBezTo>
                    <a:pt x="3229" y="5"/>
                    <a:pt x="3191" y="0"/>
                    <a:pt x="3150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5297050" y="2192250"/>
              <a:ext cx="190550" cy="103000"/>
            </a:xfrm>
            <a:custGeom>
              <a:avLst/>
              <a:gdLst/>
              <a:ahLst/>
              <a:cxnLst/>
              <a:rect l="l" t="t" r="r" b="b"/>
              <a:pathLst>
                <a:path w="7622" h="4120" extrusionOk="0">
                  <a:moveTo>
                    <a:pt x="4025" y="1"/>
                  </a:moveTo>
                  <a:cubicBezTo>
                    <a:pt x="3974" y="1"/>
                    <a:pt x="3923" y="2"/>
                    <a:pt x="3871" y="5"/>
                  </a:cubicBezTo>
                  <a:cubicBezTo>
                    <a:pt x="2097" y="100"/>
                    <a:pt x="204" y="1255"/>
                    <a:pt x="14" y="3875"/>
                  </a:cubicBezTo>
                  <a:cubicBezTo>
                    <a:pt x="1" y="4045"/>
                    <a:pt x="149" y="4119"/>
                    <a:pt x="405" y="4119"/>
                  </a:cubicBezTo>
                  <a:cubicBezTo>
                    <a:pt x="1350" y="4119"/>
                    <a:pt x="3768" y="3100"/>
                    <a:pt x="5014" y="2089"/>
                  </a:cubicBezTo>
                  <a:cubicBezTo>
                    <a:pt x="5124" y="1998"/>
                    <a:pt x="5237" y="1958"/>
                    <a:pt x="5353" y="1958"/>
                  </a:cubicBezTo>
                  <a:cubicBezTo>
                    <a:pt x="6041" y="1958"/>
                    <a:pt x="6827" y="3348"/>
                    <a:pt x="7622" y="3613"/>
                  </a:cubicBezTo>
                  <a:cubicBezTo>
                    <a:pt x="7125" y="1532"/>
                    <a:pt x="5729" y="1"/>
                    <a:pt x="402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909875" y="3359725"/>
              <a:ext cx="674650" cy="1877275"/>
            </a:xfrm>
            <a:custGeom>
              <a:avLst/>
              <a:gdLst/>
              <a:ahLst/>
              <a:cxnLst/>
              <a:rect l="l" t="t" r="r" b="b"/>
              <a:pathLst>
                <a:path w="26986" h="75091" extrusionOk="0">
                  <a:moveTo>
                    <a:pt x="13536" y="11897"/>
                  </a:moveTo>
                  <a:cubicBezTo>
                    <a:pt x="14108" y="14635"/>
                    <a:pt x="14679" y="17385"/>
                    <a:pt x="15251" y="20124"/>
                  </a:cubicBezTo>
                  <a:cubicBezTo>
                    <a:pt x="12083" y="20540"/>
                    <a:pt x="8904" y="20814"/>
                    <a:pt x="5726" y="21052"/>
                  </a:cubicBezTo>
                  <a:cubicBezTo>
                    <a:pt x="5190" y="18255"/>
                    <a:pt x="4654" y="15468"/>
                    <a:pt x="4106" y="12682"/>
                  </a:cubicBezTo>
                  <a:cubicBezTo>
                    <a:pt x="7250" y="12456"/>
                    <a:pt x="10405" y="12242"/>
                    <a:pt x="13536" y="11897"/>
                  </a:cubicBezTo>
                  <a:close/>
                  <a:moveTo>
                    <a:pt x="15596" y="21862"/>
                  </a:moveTo>
                  <a:cubicBezTo>
                    <a:pt x="16143" y="24493"/>
                    <a:pt x="16679" y="27137"/>
                    <a:pt x="17203" y="29780"/>
                  </a:cubicBezTo>
                  <a:lnTo>
                    <a:pt x="7654" y="31328"/>
                  </a:lnTo>
                  <a:cubicBezTo>
                    <a:pt x="7119" y="28482"/>
                    <a:pt x="6595" y="25636"/>
                    <a:pt x="6047" y="22803"/>
                  </a:cubicBezTo>
                  <a:cubicBezTo>
                    <a:pt x="9238" y="22553"/>
                    <a:pt x="12429" y="22267"/>
                    <a:pt x="15596" y="21862"/>
                  </a:cubicBezTo>
                  <a:close/>
                  <a:moveTo>
                    <a:pt x="17548" y="31518"/>
                  </a:moveTo>
                  <a:cubicBezTo>
                    <a:pt x="18108" y="34340"/>
                    <a:pt x="18668" y="37162"/>
                    <a:pt x="19215" y="39995"/>
                  </a:cubicBezTo>
                  <a:cubicBezTo>
                    <a:pt x="19159" y="39981"/>
                    <a:pt x="19100" y="39976"/>
                    <a:pt x="19038" y="39976"/>
                  </a:cubicBezTo>
                  <a:cubicBezTo>
                    <a:pt x="18994" y="39976"/>
                    <a:pt x="18950" y="39978"/>
                    <a:pt x="18906" y="39983"/>
                  </a:cubicBezTo>
                  <a:cubicBezTo>
                    <a:pt x="15762" y="40436"/>
                    <a:pt x="12631" y="40900"/>
                    <a:pt x="9488" y="41353"/>
                  </a:cubicBezTo>
                  <a:cubicBezTo>
                    <a:pt x="8988" y="38590"/>
                    <a:pt x="8476" y="35828"/>
                    <a:pt x="7976" y="33066"/>
                  </a:cubicBezTo>
                  <a:cubicBezTo>
                    <a:pt x="11167" y="32554"/>
                    <a:pt x="14358" y="32030"/>
                    <a:pt x="17548" y="31518"/>
                  </a:cubicBezTo>
                  <a:close/>
                  <a:moveTo>
                    <a:pt x="19537" y="41662"/>
                  </a:moveTo>
                  <a:cubicBezTo>
                    <a:pt x="20084" y="44520"/>
                    <a:pt x="20632" y="47389"/>
                    <a:pt x="21168" y="50247"/>
                  </a:cubicBezTo>
                  <a:cubicBezTo>
                    <a:pt x="17882" y="50711"/>
                    <a:pt x="14619" y="51282"/>
                    <a:pt x="11381" y="51985"/>
                  </a:cubicBezTo>
                  <a:cubicBezTo>
                    <a:pt x="10857" y="49008"/>
                    <a:pt x="10333" y="46044"/>
                    <a:pt x="9797" y="43079"/>
                  </a:cubicBezTo>
                  <a:cubicBezTo>
                    <a:pt x="9821" y="43079"/>
                    <a:pt x="9857" y="43079"/>
                    <a:pt x="9893" y="43067"/>
                  </a:cubicBezTo>
                  <a:cubicBezTo>
                    <a:pt x="13048" y="42615"/>
                    <a:pt x="16215" y="42150"/>
                    <a:pt x="19382" y="41698"/>
                  </a:cubicBezTo>
                  <a:cubicBezTo>
                    <a:pt x="19442" y="41686"/>
                    <a:pt x="19489" y="41674"/>
                    <a:pt x="19537" y="41662"/>
                  </a:cubicBezTo>
                  <a:close/>
                  <a:moveTo>
                    <a:pt x="21489" y="51985"/>
                  </a:moveTo>
                  <a:cubicBezTo>
                    <a:pt x="22001" y="54783"/>
                    <a:pt x="22513" y="57569"/>
                    <a:pt x="23013" y="60379"/>
                  </a:cubicBezTo>
                  <a:cubicBezTo>
                    <a:pt x="19739" y="61010"/>
                    <a:pt x="16417" y="61510"/>
                    <a:pt x="13095" y="61879"/>
                  </a:cubicBezTo>
                  <a:cubicBezTo>
                    <a:pt x="12631" y="59164"/>
                    <a:pt x="12167" y="56438"/>
                    <a:pt x="11691" y="53723"/>
                  </a:cubicBezTo>
                  <a:cubicBezTo>
                    <a:pt x="14929" y="53033"/>
                    <a:pt x="18203" y="52449"/>
                    <a:pt x="21489" y="51985"/>
                  </a:cubicBezTo>
                  <a:close/>
                  <a:moveTo>
                    <a:pt x="12181" y="0"/>
                  </a:moveTo>
                  <a:cubicBezTo>
                    <a:pt x="11658" y="0"/>
                    <a:pt x="11095" y="436"/>
                    <a:pt x="11238" y="1110"/>
                  </a:cubicBezTo>
                  <a:cubicBezTo>
                    <a:pt x="11893" y="4122"/>
                    <a:pt x="12536" y="7134"/>
                    <a:pt x="13167" y="10158"/>
                  </a:cubicBezTo>
                  <a:cubicBezTo>
                    <a:pt x="10047" y="10492"/>
                    <a:pt x="6904" y="10706"/>
                    <a:pt x="3773" y="10932"/>
                  </a:cubicBezTo>
                  <a:cubicBezTo>
                    <a:pt x="3142" y="7682"/>
                    <a:pt x="2499" y="4431"/>
                    <a:pt x="1844" y="1181"/>
                  </a:cubicBezTo>
                  <a:cubicBezTo>
                    <a:pt x="1754" y="735"/>
                    <a:pt x="1430" y="543"/>
                    <a:pt x="1086" y="543"/>
                  </a:cubicBezTo>
                  <a:cubicBezTo>
                    <a:pt x="566" y="543"/>
                    <a:pt x="1" y="984"/>
                    <a:pt x="130" y="1657"/>
                  </a:cubicBezTo>
                  <a:cubicBezTo>
                    <a:pt x="1487" y="8408"/>
                    <a:pt x="2797" y="15171"/>
                    <a:pt x="4082" y="21934"/>
                  </a:cubicBezTo>
                  <a:cubicBezTo>
                    <a:pt x="4059" y="22148"/>
                    <a:pt x="4094" y="22362"/>
                    <a:pt x="4202" y="22541"/>
                  </a:cubicBezTo>
                  <a:cubicBezTo>
                    <a:pt x="7476" y="39805"/>
                    <a:pt x="10548" y="57116"/>
                    <a:pt x="13441" y="74452"/>
                  </a:cubicBezTo>
                  <a:cubicBezTo>
                    <a:pt x="13517" y="74897"/>
                    <a:pt x="13832" y="75090"/>
                    <a:pt x="14173" y="75090"/>
                  </a:cubicBezTo>
                  <a:cubicBezTo>
                    <a:pt x="14689" y="75090"/>
                    <a:pt x="15263" y="74649"/>
                    <a:pt x="15155" y="73976"/>
                  </a:cubicBezTo>
                  <a:cubicBezTo>
                    <a:pt x="14572" y="70523"/>
                    <a:pt x="13988" y="67070"/>
                    <a:pt x="13393" y="63617"/>
                  </a:cubicBezTo>
                  <a:cubicBezTo>
                    <a:pt x="16727" y="63248"/>
                    <a:pt x="20037" y="62748"/>
                    <a:pt x="23323" y="62117"/>
                  </a:cubicBezTo>
                  <a:cubicBezTo>
                    <a:pt x="23954" y="65629"/>
                    <a:pt x="24561" y="69154"/>
                    <a:pt x="25157" y="72678"/>
                  </a:cubicBezTo>
                  <a:cubicBezTo>
                    <a:pt x="25232" y="73123"/>
                    <a:pt x="25550" y="73316"/>
                    <a:pt x="25892" y="73316"/>
                  </a:cubicBezTo>
                  <a:cubicBezTo>
                    <a:pt x="26410" y="73316"/>
                    <a:pt x="26986" y="72875"/>
                    <a:pt x="26871" y="72202"/>
                  </a:cubicBezTo>
                  <a:cubicBezTo>
                    <a:pt x="22835" y="48246"/>
                    <a:pt x="18060" y="24398"/>
                    <a:pt x="12953" y="633"/>
                  </a:cubicBezTo>
                  <a:cubicBezTo>
                    <a:pt x="12858" y="192"/>
                    <a:pt x="12528" y="0"/>
                    <a:pt x="12181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203875" y="1554725"/>
              <a:ext cx="1213000" cy="3796275"/>
            </a:xfrm>
            <a:custGeom>
              <a:avLst/>
              <a:gdLst/>
              <a:ahLst/>
              <a:cxnLst/>
              <a:rect l="l" t="t" r="r" b="b"/>
              <a:pathLst>
                <a:path w="48520" h="151851" extrusionOk="0">
                  <a:moveTo>
                    <a:pt x="32682" y="12564"/>
                  </a:moveTo>
                  <a:cubicBezTo>
                    <a:pt x="36325" y="13016"/>
                    <a:pt x="39956" y="13362"/>
                    <a:pt x="43623" y="13362"/>
                  </a:cubicBezTo>
                  <a:cubicBezTo>
                    <a:pt x="42957" y="16136"/>
                    <a:pt x="42302" y="18922"/>
                    <a:pt x="41635" y="21696"/>
                  </a:cubicBezTo>
                  <a:cubicBezTo>
                    <a:pt x="37944" y="21410"/>
                    <a:pt x="34253" y="21256"/>
                    <a:pt x="30550" y="21053"/>
                  </a:cubicBezTo>
                  <a:cubicBezTo>
                    <a:pt x="31265" y="18219"/>
                    <a:pt x="31967" y="15398"/>
                    <a:pt x="32682" y="12564"/>
                  </a:cubicBezTo>
                  <a:close/>
                  <a:moveTo>
                    <a:pt x="30122" y="22803"/>
                  </a:moveTo>
                  <a:cubicBezTo>
                    <a:pt x="33825" y="23006"/>
                    <a:pt x="37527" y="23161"/>
                    <a:pt x="41218" y="23446"/>
                  </a:cubicBezTo>
                  <a:cubicBezTo>
                    <a:pt x="40552" y="26256"/>
                    <a:pt x="39885" y="29054"/>
                    <a:pt x="39218" y="31864"/>
                  </a:cubicBezTo>
                  <a:cubicBezTo>
                    <a:pt x="38677" y="31974"/>
                    <a:pt x="38098" y="32014"/>
                    <a:pt x="37507" y="32014"/>
                  </a:cubicBezTo>
                  <a:cubicBezTo>
                    <a:pt x="36240" y="32014"/>
                    <a:pt x="34918" y="31830"/>
                    <a:pt x="33789" y="31757"/>
                  </a:cubicBezTo>
                  <a:cubicBezTo>
                    <a:pt x="31872" y="31626"/>
                    <a:pt x="29955" y="31447"/>
                    <a:pt x="28038" y="31269"/>
                  </a:cubicBezTo>
                  <a:cubicBezTo>
                    <a:pt x="28729" y="28447"/>
                    <a:pt x="29419" y="25625"/>
                    <a:pt x="30122" y="22803"/>
                  </a:cubicBezTo>
                  <a:close/>
                  <a:moveTo>
                    <a:pt x="27609" y="32995"/>
                  </a:moveTo>
                  <a:cubicBezTo>
                    <a:pt x="29860" y="33221"/>
                    <a:pt x="32122" y="33436"/>
                    <a:pt x="34396" y="33567"/>
                  </a:cubicBezTo>
                  <a:cubicBezTo>
                    <a:pt x="35435" y="33639"/>
                    <a:pt x="36583" y="33766"/>
                    <a:pt x="37711" y="33766"/>
                  </a:cubicBezTo>
                  <a:cubicBezTo>
                    <a:pt x="38070" y="33766"/>
                    <a:pt x="38427" y="33753"/>
                    <a:pt x="38778" y="33721"/>
                  </a:cubicBezTo>
                  <a:lnTo>
                    <a:pt x="38778" y="33721"/>
                  </a:lnTo>
                  <a:cubicBezTo>
                    <a:pt x="38063" y="36686"/>
                    <a:pt x="37361" y="39651"/>
                    <a:pt x="36658" y="42615"/>
                  </a:cubicBezTo>
                  <a:cubicBezTo>
                    <a:pt x="32896" y="42520"/>
                    <a:pt x="29122" y="42591"/>
                    <a:pt x="25371" y="42246"/>
                  </a:cubicBezTo>
                  <a:cubicBezTo>
                    <a:pt x="25943" y="39865"/>
                    <a:pt x="26502" y="37484"/>
                    <a:pt x="27086" y="35102"/>
                  </a:cubicBezTo>
                  <a:cubicBezTo>
                    <a:pt x="27252" y="34400"/>
                    <a:pt x="27431" y="33698"/>
                    <a:pt x="27609" y="32995"/>
                  </a:cubicBezTo>
                  <a:close/>
                  <a:moveTo>
                    <a:pt x="24954" y="43985"/>
                  </a:moveTo>
                  <a:cubicBezTo>
                    <a:pt x="28705" y="44354"/>
                    <a:pt x="32479" y="44306"/>
                    <a:pt x="36242" y="44377"/>
                  </a:cubicBezTo>
                  <a:cubicBezTo>
                    <a:pt x="35575" y="47175"/>
                    <a:pt x="34920" y="49961"/>
                    <a:pt x="34253" y="52759"/>
                  </a:cubicBezTo>
                  <a:cubicBezTo>
                    <a:pt x="31297" y="52554"/>
                    <a:pt x="28334" y="52451"/>
                    <a:pt x="25363" y="52451"/>
                  </a:cubicBezTo>
                  <a:cubicBezTo>
                    <a:pt x="24552" y="52451"/>
                    <a:pt x="23742" y="52458"/>
                    <a:pt x="22930" y="52474"/>
                  </a:cubicBezTo>
                  <a:cubicBezTo>
                    <a:pt x="23597" y="49640"/>
                    <a:pt x="24276" y="46806"/>
                    <a:pt x="24954" y="43985"/>
                  </a:cubicBezTo>
                  <a:close/>
                  <a:moveTo>
                    <a:pt x="25110" y="54223"/>
                  </a:moveTo>
                  <a:cubicBezTo>
                    <a:pt x="28027" y="54223"/>
                    <a:pt x="30937" y="54317"/>
                    <a:pt x="33848" y="54510"/>
                  </a:cubicBezTo>
                  <a:cubicBezTo>
                    <a:pt x="33182" y="57319"/>
                    <a:pt x="32515" y="60141"/>
                    <a:pt x="31860" y="62951"/>
                  </a:cubicBezTo>
                  <a:cubicBezTo>
                    <a:pt x="28074" y="62892"/>
                    <a:pt x="24300" y="62832"/>
                    <a:pt x="20513" y="62773"/>
                  </a:cubicBezTo>
                  <a:cubicBezTo>
                    <a:pt x="21180" y="59927"/>
                    <a:pt x="21847" y="57093"/>
                    <a:pt x="22514" y="54248"/>
                  </a:cubicBezTo>
                  <a:cubicBezTo>
                    <a:pt x="23380" y="54231"/>
                    <a:pt x="24245" y="54223"/>
                    <a:pt x="25110" y="54223"/>
                  </a:cubicBezTo>
                  <a:close/>
                  <a:moveTo>
                    <a:pt x="20109" y="64547"/>
                  </a:moveTo>
                  <a:cubicBezTo>
                    <a:pt x="23883" y="64606"/>
                    <a:pt x="27669" y="64666"/>
                    <a:pt x="31443" y="64725"/>
                  </a:cubicBezTo>
                  <a:cubicBezTo>
                    <a:pt x="30693" y="67928"/>
                    <a:pt x="29943" y="71131"/>
                    <a:pt x="29193" y="74333"/>
                  </a:cubicBezTo>
                  <a:cubicBezTo>
                    <a:pt x="25982" y="73922"/>
                    <a:pt x="22770" y="73724"/>
                    <a:pt x="19536" y="73724"/>
                  </a:cubicBezTo>
                  <a:cubicBezTo>
                    <a:pt x="19029" y="73724"/>
                    <a:pt x="18521" y="73728"/>
                    <a:pt x="18013" y="73738"/>
                  </a:cubicBezTo>
                  <a:cubicBezTo>
                    <a:pt x="18704" y="70678"/>
                    <a:pt x="19406" y="67606"/>
                    <a:pt x="20109" y="64547"/>
                  </a:cubicBezTo>
                  <a:close/>
                  <a:moveTo>
                    <a:pt x="19379" y="75493"/>
                  </a:moveTo>
                  <a:cubicBezTo>
                    <a:pt x="22529" y="75493"/>
                    <a:pt x="25665" y="75687"/>
                    <a:pt x="28800" y="76060"/>
                  </a:cubicBezTo>
                  <a:cubicBezTo>
                    <a:pt x="28062" y="79239"/>
                    <a:pt x="27336" y="82418"/>
                    <a:pt x="26609" y="85597"/>
                  </a:cubicBezTo>
                  <a:cubicBezTo>
                    <a:pt x="24216" y="85144"/>
                    <a:pt x="21752" y="85013"/>
                    <a:pt x="19323" y="84942"/>
                  </a:cubicBezTo>
                  <a:cubicBezTo>
                    <a:pt x="18371" y="84914"/>
                    <a:pt x="17329" y="84826"/>
                    <a:pt x="16311" y="84826"/>
                  </a:cubicBezTo>
                  <a:cubicBezTo>
                    <a:pt x="16042" y="84826"/>
                    <a:pt x="15776" y="84832"/>
                    <a:pt x="15513" y="84847"/>
                  </a:cubicBezTo>
                  <a:cubicBezTo>
                    <a:pt x="16203" y="81739"/>
                    <a:pt x="16906" y="78620"/>
                    <a:pt x="17608" y="75512"/>
                  </a:cubicBezTo>
                  <a:cubicBezTo>
                    <a:pt x="17624" y="75512"/>
                    <a:pt x="17635" y="75517"/>
                    <a:pt x="17647" y="75517"/>
                  </a:cubicBezTo>
                  <a:cubicBezTo>
                    <a:pt x="17653" y="75517"/>
                    <a:pt x="17660" y="75516"/>
                    <a:pt x="17668" y="75512"/>
                  </a:cubicBezTo>
                  <a:cubicBezTo>
                    <a:pt x="18239" y="75499"/>
                    <a:pt x="18809" y="75493"/>
                    <a:pt x="19379" y="75493"/>
                  </a:cubicBezTo>
                  <a:close/>
                  <a:moveTo>
                    <a:pt x="16338" y="86599"/>
                  </a:moveTo>
                  <a:cubicBezTo>
                    <a:pt x="17341" y="86599"/>
                    <a:pt x="18455" y="86695"/>
                    <a:pt x="19323" y="86728"/>
                  </a:cubicBezTo>
                  <a:cubicBezTo>
                    <a:pt x="21621" y="86787"/>
                    <a:pt x="23942" y="86895"/>
                    <a:pt x="26205" y="87323"/>
                  </a:cubicBezTo>
                  <a:cubicBezTo>
                    <a:pt x="25478" y="90490"/>
                    <a:pt x="24776" y="93657"/>
                    <a:pt x="24061" y="96824"/>
                  </a:cubicBezTo>
                  <a:cubicBezTo>
                    <a:pt x="21071" y="96453"/>
                    <a:pt x="17860" y="95811"/>
                    <a:pt x="14786" y="95811"/>
                  </a:cubicBezTo>
                  <a:cubicBezTo>
                    <a:pt x="14213" y="95811"/>
                    <a:pt x="13645" y="95833"/>
                    <a:pt x="13084" y="95884"/>
                  </a:cubicBezTo>
                  <a:cubicBezTo>
                    <a:pt x="13751" y="92812"/>
                    <a:pt x="14429" y="89740"/>
                    <a:pt x="15108" y="86668"/>
                  </a:cubicBezTo>
                  <a:cubicBezTo>
                    <a:pt x="15476" y="86617"/>
                    <a:pt x="15896" y="86599"/>
                    <a:pt x="16338" y="86599"/>
                  </a:cubicBezTo>
                  <a:close/>
                  <a:moveTo>
                    <a:pt x="14947" y="97543"/>
                  </a:moveTo>
                  <a:cubicBezTo>
                    <a:pt x="17814" y="97543"/>
                    <a:pt x="20860" y="98166"/>
                    <a:pt x="23669" y="98551"/>
                  </a:cubicBezTo>
                  <a:cubicBezTo>
                    <a:pt x="22942" y="101765"/>
                    <a:pt x="22228" y="104992"/>
                    <a:pt x="21513" y="108207"/>
                  </a:cubicBezTo>
                  <a:cubicBezTo>
                    <a:pt x="21063" y="108223"/>
                    <a:pt x="20614" y="108231"/>
                    <a:pt x="20166" y="108231"/>
                  </a:cubicBezTo>
                  <a:cubicBezTo>
                    <a:pt x="16952" y="108231"/>
                    <a:pt x="13791" y="107819"/>
                    <a:pt x="10667" y="107004"/>
                  </a:cubicBezTo>
                  <a:cubicBezTo>
                    <a:pt x="11334" y="103897"/>
                    <a:pt x="12012" y="100789"/>
                    <a:pt x="12691" y="97693"/>
                  </a:cubicBezTo>
                  <a:cubicBezTo>
                    <a:pt x="13425" y="97588"/>
                    <a:pt x="14179" y="97543"/>
                    <a:pt x="14947" y="97543"/>
                  </a:cubicBezTo>
                  <a:close/>
                  <a:moveTo>
                    <a:pt x="10298" y="108742"/>
                  </a:moveTo>
                  <a:cubicBezTo>
                    <a:pt x="13561" y="109583"/>
                    <a:pt x="16854" y="110003"/>
                    <a:pt x="20205" y="110003"/>
                  </a:cubicBezTo>
                  <a:cubicBezTo>
                    <a:pt x="20510" y="110003"/>
                    <a:pt x="20815" y="110000"/>
                    <a:pt x="21121" y="109993"/>
                  </a:cubicBezTo>
                  <a:lnTo>
                    <a:pt x="21121" y="109993"/>
                  </a:lnTo>
                  <a:cubicBezTo>
                    <a:pt x="20525" y="112695"/>
                    <a:pt x="19930" y="115398"/>
                    <a:pt x="19335" y="118101"/>
                  </a:cubicBezTo>
                  <a:cubicBezTo>
                    <a:pt x="19251" y="118506"/>
                    <a:pt x="19168" y="118898"/>
                    <a:pt x="19085" y="119303"/>
                  </a:cubicBezTo>
                  <a:cubicBezTo>
                    <a:pt x="15632" y="118434"/>
                    <a:pt x="11846" y="118387"/>
                    <a:pt x="8309" y="118101"/>
                  </a:cubicBezTo>
                  <a:cubicBezTo>
                    <a:pt x="8964" y="114981"/>
                    <a:pt x="9631" y="111862"/>
                    <a:pt x="10298" y="108742"/>
                  </a:cubicBezTo>
                  <a:close/>
                  <a:moveTo>
                    <a:pt x="7940" y="119839"/>
                  </a:moveTo>
                  <a:cubicBezTo>
                    <a:pt x="11465" y="120161"/>
                    <a:pt x="15263" y="120161"/>
                    <a:pt x="18704" y="121042"/>
                  </a:cubicBezTo>
                  <a:cubicBezTo>
                    <a:pt x="18037" y="124161"/>
                    <a:pt x="17370" y="127269"/>
                    <a:pt x="16715" y="130388"/>
                  </a:cubicBezTo>
                  <a:cubicBezTo>
                    <a:pt x="13274" y="129400"/>
                    <a:pt x="9607" y="129340"/>
                    <a:pt x="6083" y="128769"/>
                  </a:cubicBezTo>
                  <a:cubicBezTo>
                    <a:pt x="6702" y="125792"/>
                    <a:pt x="7321" y="122816"/>
                    <a:pt x="7940" y="119839"/>
                  </a:cubicBezTo>
                  <a:close/>
                  <a:moveTo>
                    <a:pt x="5726" y="130495"/>
                  </a:moveTo>
                  <a:cubicBezTo>
                    <a:pt x="9250" y="131055"/>
                    <a:pt x="12929" y="131126"/>
                    <a:pt x="16346" y="132126"/>
                  </a:cubicBezTo>
                  <a:cubicBezTo>
                    <a:pt x="15822" y="134662"/>
                    <a:pt x="15287" y="137198"/>
                    <a:pt x="14775" y="139722"/>
                  </a:cubicBezTo>
                  <a:cubicBezTo>
                    <a:pt x="11226" y="139199"/>
                    <a:pt x="7678" y="138734"/>
                    <a:pt x="4118" y="138341"/>
                  </a:cubicBezTo>
                  <a:cubicBezTo>
                    <a:pt x="4654" y="135722"/>
                    <a:pt x="5190" y="133115"/>
                    <a:pt x="5726" y="130495"/>
                  </a:cubicBezTo>
                  <a:close/>
                  <a:moveTo>
                    <a:pt x="47436" y="1"/>
                  </a:moveTo>
                  <a:cubicBezTo>
                    <a:pt x="47087" y="1"/>
                    <a:pt x="46752" y="193"/>
                    <a:pt x="46648" y="634"/>
                  </a:cubicBezTo>
                  <a:cubicBezTo>
                    <a:pt x="45778" y="4289"/>
                    <a:pt x="44909" y="7932"/>
                    <a:pt x="44040" y="11576"/>
                  </a:cubicBezTo>
                  <a:cubicBezTo>
                    <a:pt x="43854" y="11578"/>
                    <a:pt x="43668" y="11578"/>
                    <a:pt x="43483" y="11578"/>
                  </a:cubicBezTo>
                  <a:cubicBezTo>
                    <a:pt x="40015" y="11578"/>
                    <a:pt x="36569" y="11268"/>
                    <a:pt x="33122" y="10849"/>
                  </a:cubicBezTo>
                  <a:cubicBezTo>
                    <a:pt x="33944" y="7599"/>
                    <a:pt x="34753" y="4349"/>
                    <a:pt x="35587" y="1110"/>
                  </a:cubicBezTo>
                  <a:cubicBezTo>
                    <a:pt x="35759" y="443"/>
                    <a:pt x="35204" y="4"/>
                    <a:pt x="34674" y="4"/>
                  </a:cubicBezTo>
                  <a:cubicBezTo>
                    <a:pt x="34324" y="4"/>
                    <a:pt x="33986" y="194"/>
                    <a:pt x="33872" y="634"/>
                  </a:cubicBezTo>
                  <a:cubicBezTo>
                    <a:pt x="24050" y="38984"/>
                    <a:pt x="15025" y="77536"/>
                    <a:pt x="6869" y="116279"/>
                  </a:cubicBezTo>
                  <a:cubicBezTo>
                    <a:pt x="4559" y="127197"/>
                    <a:pt x="2333" y="138127"/>
                    <a:pt x="130" y="149069"/>
                  </a:cubicBezTo>
                  <a:cubicBezTo>
                    <a:pt x="1" y="149735"/>
                    <a:pt x="566" y="150177"/>
                    <a:pt x="1086" y="150177"/>
                  </a:cubicBezTo>
                  <a:cubicBezTo>
                    <a:pt x="1430" y="150177"/>
                    <a:pt x="1754" y="149984"/>
                    <a:pt x="1844" y="149533"/>
                  </a:cubicBezTo>
                  <a:cubicBezTo>
                    <a:pt x="2475" y="146378"/>
                    <a:pt x="3118" y="143235"/>
                    <a:pt x="3761" y="140080"/>
                  </a:cubicBezTo>
                  <a:cubicBezTo>
                    <a:pt x="7321" y="140473"/>
                    <a:pt x="10869" y="140925"/>
                    <a:pt x="14405" y="141461"/>
                  </a:cubicBezTo>
                  <a:cubicBezTo>
                    <a:pt x="13774" y="144544"/>
                    <a:pt x="13143" y="147640"/>
                    <a:pt x="12524" y="150736"/>
                  </a:cubicBezTo>
                  <a:cubicBezTo>
                    <a:pt x="12388" y="151409"/>
                    <a:pt x="12955" y="151850"/>
                    <a:pt x="13477" y="151850"/>
                  </a:cubicBezTo>
                  <a:cubicBezTo>
                    <a:pt x="13823" y="151850"/>
                    <a:pt x="14149" y="151657"/>
                    <a:pt x="14239" y="151212"/>
                  </a:cubicBezTo>
                  <a:cubicBezTo>
                    <a:pt x="17799" y="133484"/>
                    <a:pt x="21621" y="115815"/>
                    <a:pt x="25585" y="98182"/>
                  </a:cubicBezTo>
                  <a:cubicBezTo>
                    <a:pt x="25597" y="98134"/>
                    <a:pt x="25609" y="98086"/>
                    <a:pt x="25621" y="98039"/>
                  </a:cubicBezTo>
                  <a:cubicBezTo>
                    <a:pt x="28157" y="86775"/>
                    <a:pt x="30741" y="75524"/>
                    <a:pt x="33372" y="64285"/>
                  </a:cubicBezTo>
                  <a:cubicBezTo>
                    <a:pt x="33432" y="64166"/>
                    <a:pt x="33467" y="64023"/>
                    <a:pt x="33467" y="63880"/>
                  </a:cubicBezTo>
                  <a:cubicBezTo>
                    <a:pt x="35682" y="54462"/>
                    <a:pt x="37908" y="45044"/>
                    <a:pt x="40147" y="35638"/>
                  </a:cubicBezTo>
                  <a:cubicBezTo>
                    <a:pt x="42885" y="24125"/>
                    <a:pt x="45636" y="12624"/>
                    <a:pt x="48362" y="1110"/>
                  </a:cubicBezTo>
                  <a:cubicBezTo>
                    <a:pt x="48520" y="437"/>
                    <a:pt x="47962" y="1"/>
                    <a:pt x="47436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812800" y="736375"/>
              <a:ext cx="394275" cy="143250"/>
            </a:xfrm>
            <a:custGeom>
              <a:avLst/>
              <a:gdLst/>
              <a:ahLst/>
              <a:cxnLst/>
              <a:rect l="l" t="t" r="r" b="b"/>
              <a:pathLst>
                <a:path w="15771" h="5730" extrusionOk="0">
                  <a:moveTo>
                    <a:pt x="15066" y="1"/>
                  </a:moveTo>
                  <a:cubicBezTo>
                    <a:pt x="14916" y="1"/>
                    <a:pt x="14734" y="46"/>
                    <a:pt x="14509" y="102"/>
                  </a:cubicBezTo>
                  <a:cubicBezTo>
                    <a:pt x="13616" y="340"/>
                    <a:pt x="9985" y="2186"/>
                    <a:pt x="8377" y="2590"/>
                  </a:cubicBezTo>
                  <a:cubicBezTo>
                    <a:pt x="7557" y="2795"/>
                    <a:pt x="6401" y="2915"/>
                    <a:pt x="5256" y="2915"/>
                  </a:cubicBezTo>
                  <a:cubicBezTo>
                    <a:pt x="4140" y="2915"/>
                    <a:pt x="3033" y="2801"/>
                    <a:pt x="2257" y="2543"/>
                  </a:cubicBezTo>
                  <a:cubicBezTo>
                    <a:pt x="1495" y="2578"/>
                    <a:pt x="686" y="2793"/>
                    <a:pt x="471" y="3519"/>
                  </a:cubicBezTo>
                  <a:cubicBezTo>
                    <a:pt x="0" y="5120"/>
                    <a:pt x="1931" y="5711"/>
                    <a:pt x="2993" y="5711"/>
                  </a:cubicBezTo>
                  <a:cubicBezTo>
                    <a:pt x="3084" y="5711"/>
                    <a:pt x="3169" y="5706"/>
                    <a:pt x="3246" y="5698"/>
                  </a:cubicBezTo>
                  <a:cubicBezTo>
                    <a:pt x="3779" y="5708"/>
                    <a:pt x="4175" y="5729"/>
                    <a:pt x="4550" y="5729"/>
                  </a:cubicBezTo>
                  <a:cubicBezTo>
                    <a:pt x="5045" y="5729"/>
                    <a:pt x="5502" y="5692"/>
                    <a:pt x="6186" y="5543"/>
                  </a:cubicBezTo>
                  <a:cubicBezTo>
                    <a:pt x="8282" y="5079"/>
                    <a:pt x="9782" y="4472"/>
                    <a:pt x="11116" y="3769"/>
                  </a:cubicBezTo>
                  <a:cubicBezTo>
                    <a:pt x="11949" y="3329"/>
                    <a:pt x="15771" y="1007"/>
                    <a:pt x="15569" y="447"/>
                  </a:cubicBezTo>
                  <a:cubicBezTo>
                    <a:pt x="15453" y="108"/>
                    <a:pt x="15298" y="1"/>
                    <a:pt x="15066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030850" y="351650"/>
              <a:ext cx="1683275" cy="2047275"/>
            </a:xfrm>
            <a:custGeom>
              <a:avLst/>
              <a:gdLst/>
              <a:ahLst/>
              <a:cxnLst/>
              <a:rect l="l" t="t" r="r" b="b"/>
              <a:pathLst>
                <a:path w="67331" h="81891" extrusionOk="0">
                  <a:moveTo>
                    <a:pt x="0" y="1"/>
                  </a:moveTo>
                  <a:lnTo>
                    <a:pt x="0" y="26349"/>
                  </a:lnTo>
                  <a:cubicBezTo>
                    <a:pt x="1524" y="25218"/>
                    <a:pt x="3406" y="24552"/>
                    <a:pt x="5454" y="24552"/>
                  </a:cubicBezTo>
                  <a:cubicBezTo>
                    <a:pt x="10633" y="24552"/>
                    <a:pt x="14800" y="28862"/>
                    <a:pt x="14550" y="34100"/>
                  </a:cubicBezTo>
                  <a:cubicBezTo>
                    <a:pt x="14336" y="38863"/>
                    <a:pt x="10299" y="42732"/>
                    <a:pt x="5537" y="42780"/>
                  </a:cubicBezTo>
                  <a:cubicBezTo>
                    <a:pt x="5519" y="42780"/>
                    <a:pt x="5500" y="42780"/>
                    <a:pt x="5482" y="42780"/>
                  </a:cubicBezTo>
                  <a:cubicBezTo>
                    <a:pt x="3420" y="42780"/>
                    <a:pt x="1523" y="42115"/>
                    <a:pt x="0" y="40970"/>
                  </a:cubicBezTo>
                  <a:lnTo>
                    <a:pt x="0" y="67331"/>
                  </a:lnTo>
                  <a:lnTo>
                    <a:pt x="26361" y="67331"/>
                  </a:lnTo>
                  <a:cubicBezTo>
                    <a:pt x="25206" y="68867"/>
                    <a:pt x="24539" y="70783"/>
                    <a:pt x="24551" y="72855"/>
                  </a:cubicBezTo>
                  <a:cubicBezTo>
                    <a:pt x="24599" y="77630"/>
                    <a:pt x="28468" y="81654"/>
                    <a:pt x="33231" y="81880"/>
                  </a:cubicBezTo>
                  <a:cubicBezTo>
                    <a:pt x="33381" y="81887"/>
                    <a:pt x="33530" y="81891"/>
                    <a:pt x="33678" y="81891"/>
                  </a:cubicBezTo>
                  <a:cubicBezTo>
                    <a:pt x="38713" y="81891"/>
                    <a:pt x="42780" y="77814"/>
                    <a:pt x="42780" y="72772"/>
                  </a:cubicBezTo>
                  <a:cubicBezTo>
                    <a:pt x="42780" y="70724"/>
                    <a:pt x="42113" y="68843"/>
                    <a:pt x="40982" y="67331"/>
                  </a:cubicBezTo>
                  <a:lnTo>
                    <a:pt x="67330" y="67331"/>
                  </a:lnTo>
                  <a:lnTo>
                    <a:pt x="67330" y="5252"/>
                  </a:lnTo>
                  <a:cubicBezTo>
                    <a:pt x="67330" y="2346"/>
                    <a:pt x="64985" y="1"/>
                    <a:pt x="62080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794500" y="701525"/>
              <a:ext cx="96175" cy="127300"/>
            </a:xfrm>
            <a:custGeom>
              <a:avLst/>
              <a:gdLst/>
              <a:ahLst/>
              <a:cxnLst/>
              <a:rect l="l" t="t" r="r" b="b"/>
              <a:pathLst>
                <a:path w="3847" h="5092" extrusionOk="0">
                  <a:moveTo>
                    <a:pt x="2437" y="1"/>
                  </a:moveTo>
                  <a:cubicBezTo>
                    <a:pt x="2164" y="1"/>
                    <a:pt x="1872" y="126"/>
                    <a:pt x="1703" y="329"/>
                  </a:cubicBezTo>
                  <a:cubicBezTo>
                    <a:pt x="1215" y="913"/>
                    <a:pt x="727" y="1484"/>
                    <a:pt x="251" y="2067"/>
                  </a:cubicBezTo>
                  <a:cubicBezTo>
                    <a:pt x="132" y="2198"/>
                    <a:pt x="13" y="2353"/>
                    <a:pt x="1" y="2532"/>
                  </a:cubicBezTo>
                  <a:cubicBezTo>
                    <a:pt x="1" y="2675"/>
                    <a:pt x="72" y="2818"/>
                    <a:pt x="156" y="2949"/>
                  </a:cubicBezTo>
                  <a:cubicBezTo>
                    <a:pt x="620" y="3746"/>
                    <a:pt x="1203" y="4473"/>
                    <a:pt x="1882" y="5092"/>
                  </a:cubicBezTo>
                  <a:cubicBezTo>
                    <a:pt x="2192" y="3996"/>
                    <a:pt x="2906" y="3008"/>
                    <a:pt x="3847" y="2377"/>
                  </a:cubicBezTo>
                  <a:cubicBezTo>
                    <a:pt x="3716" y="1591"/>
                    <a:pt x="3466" y="793"/>
                    <a:pt x="2930" y="198"/>
                  </a:cubicBezTo>
                  <a:cubicBezTo>
                    <a:pt x="2808" y="61"/>
                    <a:pt x="2627" y="1"/>
                    <a:pt x="2437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809100" y="591050"/>
              <a:ext cx="185450" cy="183650"/>
            </a:xfrm>
            <a:custGeom>
              <a:avLst/>
              <a:gdLst/>
              <a:ahLst/>
              <a:cxnLst/>
              <a:rect l="l" t="t" r="r" b="b"/>
              <a:pathLst>
                <a:path w="7418" h="7346" extrusionOk="0">
                  <a:moveTo>
                    <a:pt x="4681" y="0"/>
                  </a:moveTo>
                  <a:cubicBezTo>
                    <a:pt x="4258" y="0"/>
                    <a:pt x="3819" y="40"/>
                    <a:pt x="3405" y="57"/>
                  </a:cubicBezTo>
                  <a:cubicBezTo>
                    <a:pt x="1346" y="129"/>
                    <a:pt x="715" y="2248"/>
                    <a:pt x="715" y="2248"/>
                  </a:cubicBezTo>
                  <a:cubicBezTo>
                    <a:pt x="0" y="4200"/>
                    <a:pt x="1262" y="6201"/>
                    <a:pt x="3108" y="7153"/>
                  </a:cubicBezTo>
                  <a:cubicBezTo>
                    <a:pt x="3366" y="7287"/>
                    <a:pt x="3618" y="7346"/>
                    <a:pt x="3861" y="7346"/>
                  </a:cubicBezTo>
                  <a:cubicBezTo>
                    <a:pt x="5081" y="7346"/>
                    <a:pt x="6052" y="5866"/>
                    <a:pt x="6311" y="5141"/>
                  </a:cubicBezTo>
                  <a:cubicBezTo>
                    <a:pt x="6561" y="4427"/>
                    <a:pt x="7418" y="2105"/>
                    <a:pt x="6537" y="748"/>
                  </a:cubicBezTo>
                  <a:cubicBezTo>
                    <a:pt x="6139" y="129"/>
                    <a:pt x="5438" y="0"/>
                    <a:pt x="4681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97025" y="562825"/>
              <a:ext cx="221650" cy="142175"/>
            </a:xfrm>
            <a:custGeom>
              <a:avLst/>
              <a:gdLst/>
              <a:ahLst/>
              <a:cxnLst/>
              <a:rect l="l" t="t" r="r" b="b"/>
              <a:pathLst>
                <a:path w="8866" h="5687" extrusionOk="0">
                  <a:moveTo>
                    <a:pt x="7122" y="0"/>
                  </a:moveTo>
                  <a:cubicBezTo>
                    <a:pt x="6806" y="0"/>
                    <a:pt x="6698" y="271"/>
                    <a:pt x="6258" y="555"/>
                  </a:cubicBezTo>
                  <a:cubicBezTo>
                    <a:pt x="5983" y="732"/>
                    <a:pt x="5587" y="789"/>
                    <a:pt x="5156" y="789"/>
                  </a:cubicBezTo>
                  <a:cubicBezTo>
                    <a:pt x="4484" y="789"/>
                    <a:pt x="3729" y="651"/>
                    <a:pt x="3222" y="615"/>
                  </a:cubicBezTo>
                  <a:cubicBezTo>
                    <a:pt x="3097" y="606"/>
                    <a:pt x="2969" y="600"/>
                    <a:pt x="2840" y="600"/>
                  </a:cubicBezTo>
                  <a:cubicBezTo>
                    <a:pt x="2108" y="600"/>
                    <a:pt x="1344" y="767"/>
                    <a:pt x="960" y="1365"/>
                  </a:cubicBezTo>
                  <a:cubicBezTo>
                    <a:pt x="840" y="1543"/>
                    <a:pt x="769" y="1758"/>
                    <a:pt x="626" y="1912"/>
                  </a:cubicBezTo>
                  <a:cubicBezTo>
                    <a:pt x="507" y="2043"/>
                    <a:pt x="340" y="2139"/>
                    <a:pt x="233" y="2293"/>
                  </a:cubicBezTo>
                  <a:cubicBezTo>
                    <a:pt x="126" y="2436"/>
                    <a:pt x="90" y="2627"/>
                    <a:pt x="78" y="2805"/>
                  </a:cubicBezTo>
                  <a:cubicBezTo>
                    <a:pt x="0" y="3746"/>
                    <a:pt x="459" y="5687"/>
                    <a:pt x="1286" y="5687"/>
                  </a:cubicBezTo>
                  <a:cubicBezTo>
                    <a:pt x="1339" y="5687"/>
                    <a:pt x="1392" y="5679"/>
                    <a:pt x="1448" y="5663"/>
                  </a:cubicBezTo>
                  <a:cubicBezTo>
                    <a:pt x="1055" y="5270"/>
                    <a:pt x="1079" y="4853"/>
                    <a:pt x="1079" y="4698"/>
                  </a:cubicBezTo>
                  <a:cubicBezTo>
                    <a:pt x="1079" y="4390"/>
                    <a:pt x="1372" y="4192"/>
                    <a:pt x="1669" y="4192"/>
                  </a:cubicBezTo>
                  <a:cubicBezTo>
                    <a:pt x="1807" y="4192"/>
                    <a:pt x="1945" y="4235"/>
                    <a:pt x="2055" y="4329"/>
                  </a:cubicBezTo>
                  <a:cubicBezTo>
                    <a:pt x="2007" y="3424"/>
                    <a:pt x="2757" y="2710"/>
                    <a:pt x="3662" y="2674"/>
                  </a:cubicBezTo>
                  <a:cubicBezTo>
                    <a:pt x="3682" y="2674"/>
                    <a:pt x="3701" y="2673"/>
                    <a:pt x="3721" y="2673"/>
                  </a:cubicBezTo>
                  <a:cubicBezTo>
                    <a:pt x="4353" y="2673"/>
                    <a:pt x="5174" y="3048"/>
                    <a:pt x="6098" y="3048"/>
                  </a:cubicBezTo>
                  <a:cubicBezTo>
                    <a:pt x="6510" y="3048"/>
                    <a:pt x="6943" y="2973"/>
                    <a:pt x="7389" y="2758"/>
                  </a:cubicBezTo>
                  <a:cubicBezTo>
                    <a:pt x="8865" y="2031"/>
                    <a:pt x="7925" y="245"/>
                    <a:pt x="7472" y="79"/>
                  </a:cubicBezTo>
                  <a:cubicBezTo>
                    <a:pt x="7328" y="24"/>
                    <a:pt x="7215" y="0"/>
                    <a:pt x="7122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789750" y="1658375"/>
              <a:ext cx="71050" cy="94150"/>
            </a:xfrm>
            <a:custGeom>
              <a:avLst/>
              <a:gdLst/>
              <a:ahLst/>
              <a:cxnLst/>
              <a:rect l="l" t="t" r="r" b="b"/>
              <a:pathLst>
                <a:path w="2842" h="3766" extrusionOk="0">
                  <a:moveTo>
                    <a:pt x="1301" y="1"/>
                  </a:moveTo>
                  <a:cubicBezTo>
                    <a:pt x="1181" y="1"/>
                    <a:pt x="1079" y="53"/>
                    <a:pt x="1012" y="119"/>
                  </a:cubicBezTo>
                  <a:cubicBezTo>
                    <a:pt x="1012" y="119"/>
                    <a:pt x="0" y="1250"/>
                    <a:pt x="36" y="1405"/>
                  </a:cubicBezTo>
                  <a:cubicBezTo>
                    <a:pt x="60" y="1536"/>
                    <a:pt x="1751" y="3560"/>
                    <a:pt x="2346" y="3739"/>
                  </a:cubicBezTo>
                  <a:cubicBezTo>
                    <a:pt x="2407" y="3757"/>
                    <a:pt x="2456" y="3766"/>
                    <a:pt x="2495" y="3766"/>
                  </a:cubicBezTo>
                  <a:cubicBezTo>
                    <a:pt x="2842" y="3766"/>
                    <a:pt x="2414" y="3092"/>
                    <a:pt x="2179" y="2322"/>
                  </a:cubicBezTo>
                  <a:cubicBezTo>
                    <a:pt x="1953" y="1620"/>
                    <a:pt x="2286" y="1262"/>
                    <a:pt x="1965" y="607"/>
                  </a:cubicBezTo>
                  <a:cubicBezTo>
                    <a:pt x="1749" y="146"/>
                    <a:pt x="1500" y="1"/>
                    <a:pt x="1301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634075" y="1702775"/>
              <a:ext cx="112525" cy="80375"/>
            </a:xfrm>
            <a:custGeom>
              <a:avLst/>
              <a:gdLst/>
              <a:ahLst/>
              <a:cxnLst/>
              <a:rect l="l" t="t" r="r" b="b"/>
              <a:pathLst>
                <a:path w="4501" h="3215" extrusionOk="0">
                  <a:moveTo>
                    <a:pt x="1612" y="1"/>
                  </a:moveTo>
                  <a:cubicBezTo>
                    <a:pt x="1509" y="1"/>
                    <a:pt x="1399" y="42"/>
                    <a:pt x="1274" y="141"/>
                  </a:cubicBezTo>
                  <a:cubicBezTo>
                    <a:pt x="1203" y="320"/>
                    <a:pt x="0" y="1665"/>
                    <a:pt x="572" y="2296"/>
                  </a:cubicBezTo>
                  <a:cubicBezTo>
                    <a:pt x="814" y="2572"/>
                    <a:pt x="2464" y="3214"/>
                    <a:pt x="3624" y="3214"/>
                  </a:cubicBezTo>
                  <a:cubicBezTo>
                    <a:pt x="3717" y="3214"/>
                    <a:pt x="3808" y="3210"/>
                    <a:pt x="3894" y="3201"/>
                  </a:cubicBezTo>
                  <a:cubicBezTo>
                    <a:pt x="4501" y="2987"/>
                    <a:pt x="3025" y="2368"/>
                    <a:pt x="2560" y="1570"/>
                  </a:cubicBezTo>
                  <a:cubicBezTo>
                    <a:pt x="2286" y="1117"/>
                    <a:pt x="2703" y="808"/>
                    <a:pt x="2322" y="451"/>
                  </a:cubicBezTo>
                  <a:cubicBezTo>
                    <a:pt x="2050" y="212"/>
                    <a:pt x="1846" y="1"/>
                    <a:pt x="1612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723675" y="1143675"/>
              <a:ext cx="245875" cy="537925"/>
            </a:xfrm>
            <a:custGeom>
              <a:avLst/>
              <a:gdLst/>
              <a:ahLst/>
              <a:cxnLst/>
              <a:rect l="l" t="t" r="r" b="b"/>
              <a:pathLst>
                <a:path w="9835" h="21517" extrusionOk="0">
                  <a:moveTo>
                    <a:pt x="2360" y="1"/>
                  </a:moveTo>
                  <a:cubicBezTo>
                    <a:pt x="1442" y="1"/>
                    <a:pt x="497" y="1016"/>
                    <a:pt x="179" y="2550"/>
                  </a:cubicBezTo>
                  <a:cubicBezTo>
                    <a:pt x="0" y="3408"/>
                    <a:pt x="512" y="4253"/>
                    <a:pt x="1024" y="4979"/>
                  </a:cubicBezTo>
                  <a:cubicBezTo>
                    <a:pt x="2334" y="6801"/>
                    <a:pt x="6394" y="10944"/>
                    <a:pt x="6501" y="11337"/>
                  </a:cubicBezTo>
                  <a:cubicBezTo>
                    <a:pt x="6608" y="11706"/>
                    <a:pt x="3060" y="20314"/>
                    <a:pt x="3727" y="21184"/>
                  </a:cubicBezTo>
                  <a:cubicBezTo>
                    <a:pt x="3915" y="21422"/>
                    <a:pt x="4067" y="21516"/>
                    <a:pt x="4199" y="21516"/>
                  </a:cubicBezTo>
                  <a:cubicBezTo>
                    <a:pt x="4434" y="21516"/>
                    <a:pt x="4603" y="21215"/>
                    <a:pt x="4787" y="20910"/>
                  </a:cubicBezTo>
                  <a:cubicBezTo>
                    <a:pt x="5572" y="19624"/>
                    <a:pt x="9835" y="12242"/>
                    <a:pt x="9835" y="10754"/>
                  </a:cubicBezTo>
                  <a:cubicBezTo>
                    <a:pt x="9835" y="9980"/>
                    <a:pt x="5060" y="2503"/>
                    <a:pt x="3453" y="574"/>
                  </a:cubicBezTo>
                  <a:cubicBezTo>
                    <a:pt x="3126" y="180"/>
                    <a:pt x="2745" y="1"/>
                    <a:pt x="2360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587925" y="1078675"/>
              <a:ext cx="261075" cy="643450"/>
            </a:xfrm>
            <a:custGeom>
              <a:avLst/>
              <a:gdLst/>
              <a:ahLst/>
              <a:cxnLst/>
              <a:rect l="l" t="t" r="r" b="b"/>
              <a:pathLst>
                <a:path w="10443" h="25738" extrusionOk="0">
                  <a:moveTo>
                    <a:pt x="1787" y="1"/>
                  </a:moveTo>
                  <a:cubicBezTo>
                    <a:pt x="1614" y="1"/>
                    <a:pt x="1505" y="36"/>
                    <a:pt x="1477" y="114"/>
                  </a:cubicBezTo>
                  <a:cubicBezTo>
                    <a:pt x="1" y="4353"/>
                    <a:pt x="3644" y="10222"/>
                    <a:pt x="4585" y="12032"/>
                  </a:cubicBezTo>
                  <a:cubicBezTo>
                    <a:pt x="5002" y="12818"/>
                    <a:pt x="6323" y="14961"/>
                    <a:pt x="6371" y="15854"/>
                  </a:cubicBezTo>
                  <a:cubicBezTo>
                    <a:pt x="6418" y="16735"/>
                    <a:pt x="3037" y="23962"/>
                    <a:pt x="3120" y="25105"/>
                  </a:cubicBezTo>
                  <a:cubicBezTo>
                    <a:pt x="3151" y="25574"/>
                    <a:pt x="3375" y="25738"/>
                    <a:pt x="3611" y="25738"/>
                  </a:cubicBezTo>
                  <a:cubicBezTo>
                    <a:pt x="3837" y="25738"/>
                    <a:pt x="4075" y="25589"/>
                    <a:pt x="4168" y="25415"/>
                  </a:cubicBezTo>
                  <a:cubicBezTo>
                    <a:pt x="4454" y="24891"/>
                    <a:pt x="9026" y="18485"/>
                    <a:pt x="9645" y="15854"/>
                  </a:cubicBezTo>
                  <a:cubicBezTo>
                    <a:pt x="10443" y="12485"/>
                    <a:pt x="7550" y="8282"/>
                    <a:pt x="7538" y="5912"/>
                  </a:cubicBezTo>
                  <a:cubicBezTo>
                    <a:pt x="8359" y="5258"/>
                    <a:pt x="8442" y="5222"/>
                    <a:pt x="8990" y="4329"/>
                  </a:cubicBezTo>
                  <a:cubicBezTo>
                    <a:pt x="9359" y="3698"/>
                    <a:pt x="9633" y="2412"/>
                    <a:pt x="9335" y="2329"/>
                  </a:cubicBezTo>
                  <a:cubicBezTo>
                    <a:pt x="8219" y="2055"/>
                    <a:pt x="3114" y="1"/>
                    <a:pt x="1787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4170975" y="838850"/>
              <a:ext cx="126300" cy="61800"/>
            </a:xfrm>
            <a:custGeom>
              <a:avLst/>
              <a:gdLst/>
              <a:ahLst/>
              <a:cxnLst/>
              <a:rect l="l" t="t" r="r" b="b"/>
              <a:pathLst>
                <a:path w="5052" h="2472" extrusionOk="0">
                  <a:moveTo>
                    <a:pt x="2289" y="0"/>
                  </a:moveTo>
                  <a:cubicBezTo>
                    <a:pt x="1682" y="0"/>
                    <a:pt x="15" y="1492"/>
                    <a:pt x="15" y="1492"/>
                  </a:cubicBezTo>
                  <a:cubicBezTo>
                    <a:pt x="118" y="1733"/>
                    <a:pt x="1" y="2471"/>
                    <a:pt x="237" y="2471"/>
                  </a:cubicBezTo>
                  <a:cubicBezTo>
                    <a:pt x="246" y="2471"/>
                    <a:pt x="255" y="2470"/>
                    <a:pt x="265" y="2468"/>
                  </a:cubicBezTo>
                  <a:cubicBezTo>
                    <a:pt x="1277" y="2266"/>
                    <a:pt x="3539" y="2194"/>
                    <a:pt x="4016" y="2016"/>
                  </a:cubicBezTo>
                  <a:cubicBezTo>
                    <a:pt x="5052" y="1635"/>
                    <a:pt x="4897" y="873"/>
                    <a:pt x="4742" y="765"/>
                  </a:cubicBezTo>
                  <a:cubicBezTo>
                    <a:pt x="4705" y="742"/>
                    <a:pt x="4514" y="734"/>
                    <a:pt x="4242" y="734"/>
                  </a:cubicBezTo>
                  <a:cubicBezTo>
                    <a:pt x="3543" y="734"/>
                    <a:pt x="2314" y="789"/>
                    <a:pt x="1825" y="789"/>
                  </a:cubicBezTo>
                  <a:cubicBezTo>
                    <a:pt x="2087" y="492"/>
                    <a:pt x="2420" y="420"/>
                    <a:pt x="2408" y="27"/>
                  </a:cubicBezTo>
                  <a:cubicBezTo>
                    <a:pt x="2376" y="9"/>
                    <a:pt x="2336" y="0"/>
                    <a:pt x="2289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620675" y="750475"/>
              <a:ext cx="292625" cy="388225"/>
            </a:xfrm>
            <a:custGeom>
              <a:avLst/>
              <a:gdLst/>
              <a:ahLst/>
              <a:cxnLst/>
              <a:rect l="l" t="t" r="r" b="b"/>
              <a:pathLst>
                <a:path w="11705" h="15529" extrusionOk="0">
                  <a:moveTo>
                    <a:pt x="7336" y="0"/>
                  </a:moveTo>
                  <a:cubicBezTo>
                    <a:pt x="4898" y="0"/>
                    <a:pt x="2480" y="3072"/>
                    <a:pt x="1477" y="6015"/>
                  </a:cubicBezTo>
                  <a:cubicBezTo>
                    <a:pt x="763" y="8110"/>
                    <a:pt x="1" y="11599"/>
                    <a:pt x="24" y="13814"/>
                  </a:cubicBezTo>
                  <a:cubicBezTo>
                    <a:pt x="2608" y="14516"/>
                    <a:pt x="6156" y="15349"/>
                    <a:pt x="8025" y="15528"/>
                  </a:cubicBezTo>
                  <a:cubicBezTo>
                    <a:pt x="8799" y="12968"/>
                    <a:pt x="9240" y="11182"/>
                    <a:pt x="10014" y="8622"/>
                  </a:cubicBezTo>
                  <a:cubicBezTo>
                    <a:pt x="10812" y="5991"/>
                    <a:pt x="11704" y="2574"/>
                    <a:pt x="9204" y="669"/>
                  </a:cubicBezTo>
                  <a:cubicBezTo>
                    <a:pt x="8596" y="205"/>
                    <a:pt x="7965" y="0"/>
                    <a:pt x="7336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764150" y="759925"/>
              <a:ext cx="427350" cy="194125"/>
            </a:xfrm>
            <a:custGeom>
              <a:avLst/>
              <a:gdLst/>
              <a:ahLst/>
              <a:cxnLst/>
              <a:rect l="l" t="t" r="r" b="b"/>
              <a:pathLst>
                <a:path w="17094" h="7765" extrusionOk="0">
                  <a:moveTo>
                    <a:pt x="2269" y="0"/>
                  </a:moveTo>
                  <a:cubicBezTo>
                    <a:pt x="1526" y="0"/>
                    <a:pt x="785" y="334"/>
                    <a:pt x="536" y="1232"/>
                  </a:cubicBezTo>
                  <a:cubicBezTo>
                    <a:pt x="0" y="3172"/>
                    <a:pt x="4739" y="6518"/>
                    <a:pt x="6870" y="7363"/>
                  </a:cubicBezTo>
                  <a:cubicBezTo>
                    <a:pt x="7585" y="7648"/>
                    <a:pt x="8389" y="7765"/>
                    <a:pt x="9223" y="7765"/>
                  </a:cubicBezTo>
                  <a:cubicBezTo>
                    <a:pt x="12154" y="7765"/>
                    <a:pt x="15470" y="6327"/>
                    <a:pt x="16693" y="5696"/>
                  </a:cubicBezTo>
                  <a:cubicBezTo>
                    <a:pt x="17094" y="5484"/>
                    <a:pt x="16818" y="4386"/>
                    <a:pt x="16489" y="4386"/>
                  </a:cubicBezTo>
                  <a:cubicBezTo>
                    <a:pt x="16486" y="4386"/>
                    <a:pt x="16482" y="4387"/>
                    <a:pt x="16479" y="4387"/>
                  </a:cubicBezTo>
                  <a:cubicBezTo>
                    <a:pt x="16361" y="4396"/>
                    <a:pt x="13107" y="5198"/>
                    <a:pt x="10492" y="5198"/>
                  </a:cubicBezTo>
                  <a:cubicBezTo>
                    <a:pt x="9671" y="5198"/>
                    <a:pt x="8913" y="5118"/>
                    <a:pt x="8335" y="4911"/>
                  </a:cubicBezTo>
                  <a:cubicBezTo>
                    <a:pt x="7108" y="4470"/>
                    <a:pt x="4311" y="755"/>
                    <a:pt x="3465" y="291"/>
                  </a:cubicBezTo>
                  <a:cubicBezTo>
                    <a:pt x="3129" y="112"/>
                    <a:pt x="2699" y="0"/>
                    <a:pt x="2269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7" name="Google Shape;29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41191" y="342825"/>
            <a:ext cx="1350333" cy="165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69750" y="12073950"/>
            <a:ext cx="1021775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23826" y="11874375"/>
            <a:ext cx="1958851" cy="13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"/>
          <p:cNvSpPr txBox="1">
            <a:spLocks noGrp="1"/>
          </p:cNvSpPr>
          <p:nvPr>
            <p:ph type="title"/>
          </p:nvPr>
        </p:nvSpPr>
        <p:spPr>
          <a:xfrm>
            <a:off x="1260387" y="1097394"/>
            <a:ext cx="122772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000"/>
              <a:buFont typeface="Arial"/>
              <a:buNone/>
            </a:pPr>
            <a:r>
              <a:rPr lang="en-GB">
                <a:solidFill>
                  <a:srgbClr val="0F3C7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ZAZELEŇOVANIE</a:t>
            </a:r>
            <a:endParaRPr>
              <a:solidFill>
                <a:srgbClr val="0F3C7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5" name="Google Shape;305;p5"/>
          <p:cNvSpPr txBox="1">
            <a:spLocks noGrp="1"/>
          </p:cNvSpPr>
          <p:nvPr>
            <p:ph type="body" idx="1"/>
          </p:nvPr>
        </p:nvSpPr>
        <p:spPr>
          <a:xfrm>
            <a:off x="1260387" y="3091543"/>
            <a:ext cx="12277306" cy="918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layfair Display"/>
              <a:buChar char="●"/>
            </a:pPr>
            <a:r>
              <a:rPr lang="en-GB" sz="3100">
                <a:latin typeface="Playfair Display"/>
                <a:ea typeface="Playfair Display"/>
                <a:cs typeface="Playfair Display"/>
                <a:sym typeface="Playfair Display"/>
              </a:rPr>
              <a:t>Tieň</a:t>
            </a:r>
            <a:endParaRPr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layfair Display"/>
              <a:buChar char="●"/>
            </a:pPr>
            <a:r>
              <a:rPr lang="en-GB" sz="3100">
                <a:latin typeface="Playfair Display"/>
                <a:ea typeface="Playfair Display"/>
                <a:cs typeface="Playfair Display"/>
                <a:sym typeface="Playfair Display"/>
              </a:rPr>
              <a:t>Priaznivejšia mikroklíma</a:t>
            </a:r>
            <a:endParaRPr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layfair Display"/>
              <a:buChar char="●"/>
            </a:pPr>
            <a:r>
              <a:rPr lang="en-GB" sz="3100">
                <a:latin typeface="Playfair Display"/>
                <a:ea typeface="Playfair Display"/>
                <a:cs typeface="Playfair Display"/>
                <a:sym typeface="Playfair Display"/>
              </a:rPr>
              <a:t>Vlhkosť</a:t>
            </a:r>
            <a:endParaRPr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layfair Display"/>
              <a:buChar char="●"/>
            </a:pPr>
            <a:r>
              <a:rPr lang="en-GB" sz="3100">
                <a:latin typeface="Playfair Display"/>
                <a:ea typeface="Playfair Display"/>
                <a:cs typeface="Playfair Display"/>
                <a:sym typeface="Playfair Display"/>
              </a:rPr>
              <a:t>Priestor pre vtáctvo, bezstavovce</a:t>
            </a:r>
            <a:endParaRPr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layfair Display"/>
              <a:buChar char="●"/>
            </a:pPr>
            <a:r>
              <a:rPr lang="en-GB" sz="3100">
                <a:latin typeface="Playfair Display"/>
                <a:ea typeface="Playfair Display"/>
                <a:cs typeface="Playfair Display"/>
                <a:sym typeface="Playfair Display"/>
              </a:rPr>
              <a:t>Zvyšovanie biodiverzity</a:t>
            </a:r>
            <a:endParaRPr sz="3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5"/>
          <p:cNvSpPr txBox="1">
            <a:spLocks noGrp="1"/>
          </p:cNvSpPr>
          <p:nvPr>
            <p:ph type="body" idx="3"/>
          </p:nvPr>
        </p:nvSpPr>
        <p:spPr>
          <a:xfrm>
            <a:off x="1260385" y="2356227"/>
            <a:ext cx="12277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None/>
            </a:pPr>
            <a:r>
              <a:rPr lang="en-GB" sz="3600" i="1">
                <a:solidFill>
                  <a:srgbClr val="00B09C"/>
                </a:solidFill>
                <a:latin typeface="Georgia"/>
                <a:ea typeface="Georgia"/>
                <a:cs typeface="Georgia"/>
                <a:sym typeface="Georgia"/>
              </a:rPr>
              <a:t>EKOPLOCHA</a:t>
            </a:r>
            <a:endParaRPr sz="3600" i="1">
              <a:solidFill>
                <a:srgbClr val="00B09C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307" name="Google Shape;307;p5"/>
          <p:cNvGrpSpPr/>
          <p:nvPr/>
        </p:nvGrpSpPr>
        <p:grpSpPr>
          <a:xfrm>
            <a:off x="584716" y="8734200"/>
            <a:ext cx="4587109" cy="4137294"/>
            <a:chOff x="1736800" y="621675"/>
            <a:chExt cx="4451775" cy="4448225"/>
          </a:xfrm>
        </p:grpSpPr>
        <p:sp>
          <p:nvSpPr>
            <p:cNvPr id="308" name="Google Shape;308;p5"/>
            <p:cNvSpPr/>
            <p:nvPr/>
          </p:nvSpPr>
          <p:spPr>
            <a:xfrm>
              <a:off x="2950350" y="621675"/>
              <a:ext cx="3168575" cy="3683275"/>
            </a:xfrm>
            <a:custGeom>
              <a:avLst/>
              <a:gdLst/>
              <a:ahLst/>
              <a:cxnLst/>
              <a:rect l="l" t="t" r="r" b="b"/>
              <a:pathLst>
                <a:path w="126743" h="147331" extrusionOk="0">
                  <a:moveTo>
                    <a:pt x="30909" y="1"/>
                  </a:moveTo>
                  <a:cubicBezTo>
                    <a:pt x="27620" y="1"/>
                    <a:pt x="24316" y="644"/>
                    <a:pt x="21289" y="1809"/>
                  </a:cubicBezTo>
                  <a:cubicBezTo>
                    <a:pt x="4585" y="8250"/>
                    <a:pt x="1894" y="30443"/>
                    <a:pt x="798" y="45838"/>
                  </a:cubicBezTo>
                  <a:cubicBezTo>
                    <a:pt x="1" y="56970"/>
                    <a:pt x="1763" y="68353"/>
                    <a:pt x="4573" y="79104"/>
                  </a:cubicBezTo>
                  <a:cubicBezTo>
                    <a:pt x="7252" y="89391"/>
                    <a:pt x="10919" y="99821"/>
                    <a:pt x="16872" y="108703"/>
                  </a:cubicBezTo>
                  <a:cubicBezTo>
                    <a:pt x="24516" y="120121"/>
                    <a:pt x="36208" y="129717"/>
                    <a:pt x="48257" y="136075"/>
                  </a:cubicBezTo>
                  <a:cubicBezTo>
                    <a:pt x="59206" y="141857"/>
                    <a:pt x="71298" y="147331"/>
                    <a:pt x="83763" y="147331"/>
                  </a:cubicBezTo>
                  <a:cubicBezTo>
                    <a:pt x="86980" y="147331"/>
                    <a:pt x="90223" y="146966"/>
                    <a:pt x="93477" y="146148"/>
                  </a:cubicBezTo>
                  <a:cubicBezTo>
                    <a:pt x="118670" y="139814"/>
                    <a:pt x="126743" y="111060"/>
                    <a:pt x="120778" y="88522"/>
                  </a:cubicBezTo>
                  <a:cubicBezTo>
                    <a:pt x="114622" y="65245"/>
                    <a:pt x="94334" y="48767"/>
                    <a:pt x="73177" y="39278"/>
                  </a:cubicBezTo>
                  <a:cubicBezTo>
                    <a:pt x="67581" y="36765"/>
                    <a:pt x="60175" y="33920"/>
                    <a:pt x="55924" y="29312"/>
                  </a:cubicBezTo>
                  <a:cubicBezTo>
                    <a:pt x="52436" y="25526"/>
                    <a:pt x="52436" y="20359"/>
                    <a:pt x="51233" y="15632"/>
                  </a:cubicBezTo>
                  <a:cubicBezTo>
                    <a:pt x="49995" y="10774"/>
                    <a:pt x="47340" y="6547"/>
                    <a:pt x="43185" y="3642"/>
                  </a:cubicBezTo>
                  <a:cubicBezTo>
                    <a:pt x="39567" y="1122"/>
                    <a:pt x="35251" y="1"/>
                    <a:pt x="30909" y="1"/>
                  </a:cubicBezTo>
                  <a:close/>
                </a:path>
              </a:pathLst>
            </a:cu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1743950" y="2590925"/>
              <a:ext cx="3777575" cy="2478975"/>
            </a:xfrm>
            <a:custGeom>
              <a:avLst/>
              <a:gdLst/>
              <a:ahLst/>
              <a:cxnLst/>
              <a:rect l="l" t="t" r="r" b="b"/>
              <a:pathLst>
                <a:path w="151103" h="99159" extrusionOk="0">
                  <a:moveTo>
                    <a:pt x="80976" y="0"/>
                  </a:moveTo>
                  <a:cubicBezTo>
                    <a:pt x="80204" y="0"/>
                    <a:pt x="79434" y="12"/>
                    <a:pt x="78665" y="36"/>
                  </a:cubicBezTo>
                  <a:cubicBezTo>
                    <a:pt x="73998" y="179"/>
                    <a:pt x="69664" y="929"/>
                    <a:pt x="65295" y="1727"/>
                  </a:cubicBezTo>
                  <a:cubicBezTo>
                    <a:pt x="60520" y="2156"/>
                    <a:pt x="55722" y="2560"/>
                    <a:pt x="50912" y="2894"/>
                  </a:cubicBezTo>
                  <a:cubicBezTo>
                    <a:pt x="47459" y="3132"/>
                    <a:pt x="44006" y="3394"/>
                    <a:pt x="40613" y="3799"/>
                  </a:cubicBezTo>
                  <a:cubicBezTo>
                    <a:pt x="39833" y="3747"/>
                    <a:pt x="39057" y="3709"/>
                    <a:pt x="38304" y="3709"/>
                  </a:cubicBezTo>
                  <a:cubicBezTo>
                    <a:pt x="36286" y="3709"/>
                    <a:pt x="34441" y="3980"/>
                    <a:pt x="33183" y="4977"/>
                  </a:cubicBezTo>
                  <a:cubicBezTo>
                    <a:pt x="32433" y="5132"/>
                    <a:pt x="31695" y="5299"/>
                    <a:pt x="30957" y="5477"/>
                  </a:cubicBezTo>
                  <a:cubicBezTo>
                    <a:pt x="16300" y="9013"/>
                    <a:pt x="6763" y="18491"/>
                    <a:pt x="3406" y="29647"/>
                  </a:cubicBezTo>
                  <a:cubicBezTo>
                    <a:pt x="1" y="40994"/>
                    <a:pt x="3084" y="54281"/>
                    <a:pt x="9514" y="65723"/>
                  </a:cubicBezTo>
                  <a:cubicBezTo>
                    <a:pt x="15038" y="75545"/>
                    <a:pt x="24087" y="84308"/>
                    <a:pt x="36303" y="90226"/>
                  </a:cubicBezTo>
                  <a:cubicBezTo>
                    <a:pt x="49235" y="96492"/>
                    <a:pt x="65296" y="99158"/>
                    <a:pt x="79683" y="99158"/>
                  </a:cubicBezTo>
                  <a:cubicBezTo>
                    <a:pt x="80303" y="99158"/>
                    <a:pt x="80921" y="99153"/>
                    <a:pt x="81535" y="99144"/>
                  </a:cubicBezTo>
                  <a:cubicBezTo>
                    <a:pt x="97203" y="98894"/>
                    <a:pt x="111693" y="94834"/>
                    <a:pt x="123826" y="88571"/>
                  </a:cubicBezTo>
                  <a:cubicBezTo>
                    <a:pt x="135780" y="82415"/>
                    <a:pt x="144757" y="73474"/>
                    <a:pt x="148031" y="62472"/>
                  </a:cubicBezTo>
                  <a:cubicBezTo>
                    <a:pt x="151103" y="52126"/>
                    <a:pt x="148198" y="40232"/>
                    <a:pt x="142185" y="29826"/>
                  </a:cubicBezTo>
                  <a:cubicBezTo>
                    <a:pt x="138304" y="23099"/>
                    <a:pt x="132541" y="16872"/>
                    <a:pt x="124993" y="11954"/>
                  </a:cubicBezTo>
                  <a:cubicBezTo>
                    <a:pt x="116206" y="6227"/>
                    <a:pt x="105562" y="3084"/>
                    <a:pt x="94786" y="1215"/>
                  </a:cubicBezTo>
                  <a:cubicBezTo>
                    <a:pt x="90180" y="420"/>
                    <a:pt x="85557" y="0"/>
                    <a:pt x="80976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102875" y="1393400"/>
              <a:ext cx="2085700" cy="1942975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636950" y="1852825"/>
              <a:ext cx="1947450" cy="1333525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653100" y="2680525"/>
              <a:ext cx="490125" cy="66750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5039700" y="1915525"/>
              <a:ext cx="186000" cy="408475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955000" y="777275"/>
              <a:ext cx="1748150" cy="2266025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544625" y="1125700"/>
              <a:ext cx="1171925" cy="2553025"/>
            </a:xfrm>
            <a:custGeom>
              <a:avLst/>
              <a:gdLst/>
              <a:ahLst/>
              <a:cxnLst/>
              <a:rect l="l" t="t" r="r" b="b"/>
              <a:pathLst>
                <a:path w="46877" h="102121" extrusionOk="0">
                  <a:moveTo>
                    <a:pt x="249" y="0"/>
                  </a:moveTo>
                  <a:cubicBezTo>
                    <a:pt x="0" y="0"/>
                    <a:pt x="69" y="331"/>
                    <a:pt x="644" y="817"/>
                  </a:cubicBezTo>
                  <a:cubicBezTo>
                    <a:pt x="644" y="817"/>
                    <a:pt x="1049" y="1162"/>
                    <a:pt x="1799" y="1805"/>
                  </a:cubicBezTo>
                  <a:cubicBezTo>
                    <a:pt x="2180" y="2114"/>
                    <a:pt x="2633" y="2519"/>
                    <a:pt x="3157" y="2984"/>
                  </a:cubicBezTo>
                  <a:cubicBezTo>
                    <a:pt x="3419" y="3222"/>
                    <a:pt x="3704" y="3472"/>
                    <a:pt x="4002" y="3746"/>
                  </a:cubicBezTo>
                  <a:cubicBezTo>
                    <a:pt x="4300" y="4008"/>
                    <a:pt x="4609" y="4305"/>
                    <a:pt x="4943" y="4603"/>
                  </a:cubicBezTo>
                  <a:cubicBezTo>
                    <a:pt x="6264" y="5805"/>
                    <a:pt x="7788" y="7317"/>
                    <a:pt x="9467" y="9032"/>
                  </a:cubicBezTo>
                  <a:cubicBezTo>
                    <a:pt x="11134" y="10770"/>
                    <a:pt x="12932" y="12747"/>
                    <a:pt x="14765" y="14926"/>
                  </a:cubicBezTo>
                  <a:cubicBezTo>
                    <a:pt x="18409" y="19295"/>
                    <a:pt x="22100" y="24522"/>
                    <a:pt x="25231" y="30035"/>
                  </a:cubicBezTo>
                  <a:cubicBezTo>
                    <a:pt x="26791" y="32785"/>
                    <a:pt x="28219" y="35619"/>
                    <a:pt x="29529" y="38381"/>
                  </a:cubicBezTo>
                  <a:cubicBezTo>
                    <a:pt x="29696" y="38726"/>
                    <a:pt x="29862" y="39071"/>
                    <a:pt x="30029" y="39405"/>
                  </a:cubicBezTo>
                  <a:cubicBezTo>
                    <a:pt x="30184" y="39750"/>
                    <a:pt x="30339" y="40095"/>
                    <a:pt x="30505" y="40441"/>
                  </a:cubicBezTo>
                  <a:cubicBezTo>
                    <a:pt x="30815" y="41131"/>
                    <a:pt x="31124" y="41798"/>
                    <a:pt x="31422" y="42477"/>
                  </a:cubicBezTo>
                  <a:cubicBezTo>
                    <a:pt x="31720" y="43143"/>
                    <a:pt x="32006" y="43810"/>
                    <a:pt x="32291" y="44465"/>
                  </a:cubicBezTo>
                  <a:cubicBezTo>
                    <a:pt x="32363" y="44632"/>
                    <a:pt x="32434" y="44798"/>
                    <a:pt x="32506" y="44953"/>
                  </a:cubicBezTo>
                  <a:cubicBezTo>
                    <a:pt x="32577" y="45120"/>
                    <a:pt x="32637" y="45286"/>
                    <a:pt x="32708" y="45453"/>
                  </a:cubicBezTo>
                  <a:cubicBezTo>
                    <a:pt x="32839" y="45775"/>
                    <a:pt x="32970" y="46096"/>
                    <a:pt x="33113" y="46418"/>
                  </a:cubicBezTo>
                  <a:cubicBezTo>
                    <a:pt x="33649" y="47691"/>
                    <a:pt x="34161" y="49025"/>
                    <a:pt x="34708" y="50394"/>
                  </a:cubicBezTo>
                  <a:cubicBezTo>
                    <a:pt x="34970" y="51085"/>
                    <a:pt x="35232" y="51787"/>
                    <a:pt x="35494" y="52490"/>
                  </a:cubicBezTo>
                  <a:cubicBezTo>
                    <a:pt x="35625" y="52835"/>
                    <a:pt x="35768" y="53192"/>
                    <a:pt x="35899" y="53549"/>
                  </a:cubicBezTo>
                  <a:cubicBezTo>
                    <a:pt x="36018" y="53907"/>
                    <a:pt x="36149" y="54264"/>
                    <a:pt x="36280" y="54621"/>
                  </a:cubicBezTo>
                  <a:cubicBezTo>
                    <a:pt x="36411" y="54990"/>
                    <a:pt x="36542" y="55347"/>
                    <a:pt x="36661" y="55716"/>
                  </a:cubicBezTo>
                  <a:cubicBezTo>
                    <a:pt x="36732" y="55895"/>
                    <a:pt x="36792" y="56073"/>
                    <a:pt x="36863" y="56252"/>
                  </a:cubicBezTo>
                  <a:cubicBezTo>
                    <a:pt x="36923" y="56443"/>
                    <a:pt x="36982" y="56621"/>
                    <a:pt x="37054" y="56812"/>
                  </a:cubicBezTo>
                  <a:cubicBezTo>
                    <a:pt x="37304" y="57550"/>
                    <a:pt x="37554" y="58288"/>
                    <a:pt x="37804" y="59026"/>
                  </a:cubicBezTo>
                  <a:cubicBezTo>
                    <a:pt x="38280" y="60526"/>
                    <a:pt x="38780" y="62027"/>
                    <a:pt x="39233" y="63551"/>
                  </a:cubicBezTo>
                  <a:cubicBezTo>
                    <a:pt x="39697" y="65075"/>
                    <a:pt x="40126" y="66599"/>
                    <a:pt x="40554" y="68123"/>
                  </a:cubicBezTo>
                  <a:cubicBezTo>
                    <a:pt x="40769" y="68885"/>
                    <a:pt x="40971" y="69647"/>
                    <a:pt x="41173" y="70409"/>
                  </a:cubicBezTo>
                  <a:cubicBezTo>
                    <a:pt x="41376" y="71159"/>
                    <a:pt x="41566" y="71921"/>
                    <a:pt x="41757" y="72671"/>
                  </a:cubicBezTo>
                  <a:cubicBezTo>
                    <a:pt x="41852" y="73052"/>
                    <a:pt x="41947" y="73421"/>
                    <a:pt x="42043" y="73802"/>
                  </a:cubicBezTo>
                  <a:cubicBezTo>
                    <a:pt x="42126" y="74171"/>
                    <a:pt x="42221" y="74540"/>
                    <a:pt x="42304" y="74921"/>
                  </a:cubicBezTo>
                  <a:cubicBezTo>
                    <a:pt x="42388" y="75290"/>
                    <a:pt x="42483" y="75659"/>
                    <a:pt x="42566" y="76028"/>
                  </a:cubicBezTo>
                  <a:cubicBezTo>
                    <a:pt x="42650" y="76397"/>
                    <a:pt x="42745" y="76766"/>
                    <a:pt x="42816" y="77124"/>
                  </a:cubicBezTo>
                  <a:cubicBezTo>
                    <a:pt x="43126" y="78588"/>
                    <a:pt x="43436" y="80029"/>
                    <a:pt x="43686" y="81422"/>
                  </a:cubicBezTo>
                  <a:cubicBezTo>
                    <a:pt x="44733" y="87018"/>
                    <a:pt x="45341" y="91995"/>
                    <a:pt x="45722" y="95554"/>
                  </a:cubicBezTo>
                  <a:cubicBezTo>
                    <a:pt x="45817" y="96447"/>
                    <a:pt x="45900" y="97257"/>
                    <a:pt x="45972" y="97960"/>
                  </a:cubicBezTo>
                  <a:cubicBezTo>
                    <a:pt x="46055" y="98650"/>
                    <a:pt x="46114" y="99257"/>
                    <a:pt x="46150" y="99745"/>
                  </a:cubicBezTo>
                  <a:cubicBezTo>
                    <a:pt x="46245" y="100734"/>
                    <a:pt x="46305" y="101269"/>
                    <a:pt x="46305" y="101269"/>
                  </a:cubicBezTo>
                  <a:cubicBezTo>
                    <a:pt x="46369" y="101838"/>
                    <a:pt x="46515" y="102121"/>
                    <a:pt x="46640" y="102121"/>
                  </a:cubicBezTo>
                  <a:cubicBezTo>
                    <a:pt x="46769" y="102121"/>
                    <a:pt x="46877" y="101820"/>
                    <a:pt x="46853" y="101222"/>
                  </a:cubicBezTo>
                  <a:cubicBezTo>
                    <a:pt x="46853" y="101222"/>
                    <a:pt x="46805" y="100686"/>
                    <a:pt x="46734" y="99698"/>
                  </a:cubicBezTo>
                  <a:cubicBezTo>
                    <a:pt x="46686" y="99210"/>
                    <a:pt x="46638" y="98602"/>
                    <a:pt x="46579" y="97900"/>
                  </a:cubicBezTo>
                  <a:cubicBezTo>
                    <a:pt x="46507" y="97198"/>
                    <a:pt x="46436" y="96388"/>
                    <a:pt x="46353" y="95495"/>
                  </a:cubicBezTo>
                  <a:cubicBezTo>
                    <a:pt x="46007" y="91923"/>
                    <a:pt x="45472" y="86922"/>
                    <a:pt x="44483" y="81279"/>
                  </a:cubicBezTo>
                  <a:cubicBezTo>
                    <a:pt x="44245" y="79874"/>
                    <a:pt x="43948" y="78421"/>
                    <a:pt x="43650" y="76945"/>
                  </a:cubicBezTo>
                  <a:cubicBezTo>
                    <a:pt x="43590" y="76576"/>
                    <a:pt x="43495" y="76207"/>
                    <a:pt x="43412" y="75838"/>
                  </a:cubicBezTo>
                  <a:cubicBezTo>
                    <a:pt x="43328" y="75469"/>
                    <a:pt x="43245" y="75088"/>
                    <a:pt x="43162" y="74719"/>
                  </a:cubicBezTo>
                  <a:cubicBezTo>
                    <a:pt x="43078" y="74338"/>
                    <a:pt x="42995" y="73969"/>
                    <a:pt x="42912" y="73588"/>
                  </a:cubicBezTo>
                  <a:cubicBezTo>
                    <a:pt x="42816" y="73218"/>
                    <a:pt x="42721" y="72837"/>
                    <a:pt x="42626" y="72456"/>
                  </a:cubicBezTo>
                  <a:cubicBezTo>
                    <a:pt x="42447" y="71694"/>
                    <a:pt x="42269" y="70932"/>
                    <a:pt x="42066" y="70170"/>
                  </a:cubicBezTo>
                  <a:cubicBezTo>
                    <a:pt x="41876" y="69408"/>
                    <a:pt x="41673" y="68646"/>
                    <a:pt x="41471" y="67873"/>
                  </a:cubicBezTo>
                  <a:cubicBezTo>
                    <a:pt x="41054" y="66337"/>
                    <a:pt x="40638" y="64801"/>
                    <a:pt x="40173" y="63265"/>
                  </a:cubicBezTo>
                  <a:cubicBezTo>
                    <a:pt x="39733" y="61741"/>
                    <a:pt x="39245" y="60217"/>
                    <a:pt x="38768" y="58717"/>
                  </a:cubicBezTo>
                  <a:cubicBezTo>
                    <a:pt x="38518" y="57967"/>
                    <a:pt x="38268" y="57216"/>
                    <a:pt x="38030" y="56478"/>
                  </a:cubicBezTo>
                  <a:cubicBezTo>
                    <a:pt x="37971" y="56288"/>
                    <a:pt x="37899" y="56109"/>
                    <a:pt x="37840" y="55919"/>
                  </a:cubicBezTo>
                  <a:cubicBezTo>
                    <a:pt x="37780" y="55740"/>
                    <a:pt x="37709" y="55550"/>
                    <a:pt x="37649" y="55371"/>
                  </a:cubicBezTo>
                  <a:cubicBezTo>
                    <a:pt x="37518" y="55002"/>
                    <a:pt x="37387" y="54633"/>
                    <a:pt x="37268" y="54276"/>
                  </a:cubicBezTo>
                  <a:cubicBezTo>
                    <a:pt x="37137" y="53907"/>
                    <a:pt x="37006" y="53549"/>
                    <a:pt x="36887" y="53192"/>
                  </a:cubicBezTo>
                  <a:cubicBezTo>
                    <a:pt x="36756" y="52823"/>
                    <a:pt x="36613" y="52478"/>
                    <a:pt x="36482" y="52121"/>
                  </a:cubicBezTo>
                  <a:cubicBezTo>
                    <a:pt x="36220" y="51406"/>
                    <a:pt x="35970" y="50704"/>
                    <a:pt x="35696" y="50013"/>
                  </a:cubicBezTo>
                  <a:cubicBezTo>
                    <a:pt x="35161" y="48644"/>
                    <a:pt x="34637" y="47287"/>
                    <a:pt x="34101" y="46013"/>
                  </a:cubicBezTo>
                  <a:cubicBezTo>
                    <a:pt x="33958" y="45679"/>
                    <a:pt x="33827" y="45358"/>
                    <a:pt x="33696" y="45036"/>
                  </a:cubicBezTo>
                  <a:cubicBezTo>
                    <a:pt x="33625" y="44870"/>
                    <a:pt x="33553" y="44703"/>
                    <a:pt x="33482" y="44536"/>
                  </a:cubicBezTo>
                  <a:cubicBezTo>
                    <a:pt x="33410" y="44382"/>
                    <a:pt x="33339" y="44215"/>
                    <a:pt x="33268" y="44048"/>
                  </a:cubicBezTo>
                  <a:cubicBezTo>
                    <a:pt x="32982" y="43393"/>
                    <a:pt x="32696" y="42715"/>
                    <a:pt x="32398" y="42036"/>
                  </a:cubicBezTo>
                  <a:cubicBezTo>
                    <a:pt x="32089" y="41369"/>
                    <a:pt x="31779" y="40691"/>
                    <a:pt x="31458" y="40000"/>
                  </a:cubicBezTo>
                  <a:cubicBezTo>
                    <a:pt x="31303" y="39655"/>
                    <a:pt x="31136" y="39309"/>
                    <a:pt x="30982" y="38964"/>
                  </a:cubicBezTo>
                  <a:cubicBezTo>
                    <a:pt x="30815" y="38619"/>
                    <a:pt x="30648" y="38274"/>
                    <a:pt x="30482" y="37928"/>
                  </a:cubicBezTo>
                  <a:cubicBezTo>
                    <a:pt x="29136" y="35142"/>
                    <a:pt x="27684" y="32309"/>
                    <a:pt x="26088" y="29546"/>
                  </a:cubicBezTo>
                  <a:cubicBezTo>
                    <a:pt x="22885" y="23998"/>
                    <a:pt x="19111" y="18759"/>
                    <a:pt x="15384" y="14414"/>
                  </a:cubicBezTo>
                  <a:cubicBezTo>
                    <a:pt x="13515" y="12235"/>
                    <a:pt x="11682" y="10258"/>
                    <a:pt x="9979" y="8532"/>
                  </a:cubicBezTo>
                  <a:cubicBezTo>
                    <a:pt x="8264" y="6829"/>
                    <a:pt x="6705" y="5329"/>
                    <a:pt x="5359" y="4139"/>
                  </a:cubicBezTo>
                  <a:cubicBezTo>
                    <a:pt x="5026" y="3841"/>
                    <a:pt x="4716" y="3555"/>
                    <a:pt x="4419" y="3281"/>
                  </a:cubicBezTo>
                  <a:cubicBezTo>
                    <a:pt x="4109" y="3019"/>
                    <a:pt x="3823" y="2769"/>
                    <a:pt x="3550" y="2543"/>
                  </a:cubicBezTo>
                  <a:cubicBezTo>
                    <a:pt x="3014" y="2079"/>
                    <a:pt x="2561" y="1674"/>
                    <a:pt x="2180" y="1364"/>
                  </a:cubicBezTo>
                  <a:cubicBezTo>
                    <a:pt x="1406" y="733"/>
                    <a:pt x="990" y="388"/>
                    <a:pt x="990" y="388"/>
                  </a:cubicBezTo>
                  <a:cubicBezTo>
                    <a:pt x="657" y="117"/>
                    <a:pt x="397" y="0"/>
                    <a:pt x="24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3414400" y="1814125"/>
              <a:ext cx="59600" cy="670275"/>
            </a:xfrm>
            <a:custGeom>
              <a:avLst/>
              <a:gdLst/>
              <a:ahLst/>
              <a:cxnLst/>
              <a:rect l="l" t="t" r="r" b="b"/>
              <a:pathLst>
                <a:path w="2384" h="26811" extrusionOk="0">
                  <a:moveTo>
                    <a:pt x="289" y="0"/>
                  </a:moveTo>
                  <a:cubicBezTo>
                    <a:pt x="158" y="0"/>
                    <a:pt x="25" y="72"/>
                    <a:pt x="1" y="212"/>
                  </a:cubicBezTo>
                  <a:cubicBezTo>
                    <a:pt x="1" y="212"/>
                    <a:pt x="1" y="724"/>
                    <a:pt x="13" y="1557"/>
                  </a:cubicBezTo>
                  <a:cubicBezTo>
                    <a:pt x="13" y="2390"/>
                    <a:pt x="24" y="3557"/>
                    <a:pt x="48" y="4891"/>
                  </a:cubicBezTo>
                  <a:cubicBezTo>
                    <a:pt x="84" y="7558"/>
                    <a:pt x="179" y="10868"/>
                    <a:pt x="322" y="13463"/>
                  </a:cubicBezTo>
                  <a:cubicBezTo>
                    <a:pt x="501" y="16047"/>
                    <a:pt x="798" y="19357"/>
                    <a:pt x="1156" y="22000"/>
                  </a:cubicBezTo>
                  <a:cubicBezTo>
                    <a:pt x="1239" y="22667"/>
                    <a:pt x="1310" y="23286"/>
                    <a:pt x="1394" y="23845"/>
                  </a:cubicBezTo>
                  <a:cubicBezTo>
                    <a:pt x="1477" y="24405"/>
                    <a:pt x="1560" y="24893"/>
                    <a:pt x="1620" y="25310"/>
                  </a:cubicBezTo>
                  <a:cubicBezTo>
                    <a:pt x="1751" y="26143"/>
                    <a:pt x="1822" y="26643"/>
                    <a:pt x="1822" y="26643"/>
                  </a:cubicBezTo>
                  <a:cubicBezTo>
                    <a:pt x="1848" y="26757"/>
                    <a:pt x="1960" y="26811"/>
                    <a:pt x="2076" y="26811"/>
                  </a:cubicBezTo>
                  <a:cubicBezTo>
                    <a:pt x="2226" y="26811"/>
                    <a:pt x="2383" y="26721"/>
                    <a:pt x="2370" y="26560"/>
                  </a:cubicBezTo>
                  <a:cubicBezTo>
                    <a:pt x="2370" y="26560"/>
                    <a:pt x="2322" y="26060"/>
                    <a:pt x="2251" y="25238"/>
                  </a:cubicBezTo>
                  <a:cubicBezTo>
                    <a:pt x="2203" y="24822"/>
                    <a:pt x="2156" y="24322"/>
                    <a:pt x="2108" y="23762"/>
                  </a:cubicBezTo>
                  <a:cubicBezTo>
                    <a:pt x="2048" y="23202"/>
                    <a:pt x="2013" y="22583"/>
                    <a:pt x="1953" y="21917"/>
                  </a:cubicBezTo>
                  <a:cubicBezTo>
                    <a:pt x="1727" y="19273"/>
                    <a:pt x="1560" y="15975"/>
                    <a:pt x="1394" y="13392"/>
                  </a:cubicBezTo>
                  <a:cubicBezTo>
                    <a:pt x="1072" y="8224"/>
                    <a:pt x="560" y="200"/>
                    <a:pt x="560" y="200"/>
                  </a:cubicBezTo>
                  <a:cubicBezTo>
                    <a:pt x="537" y="66"/>
                    <a:pt x="414" y="0"/>
                    <a:pt x="28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2742000" y="1801225"/>
              <a:ext cx="531925" cy="236125"/>
            </a:xfrm>
            <a:custGeom>
              <a:avLst/>
              <a:gdLst/>
              <a:ahLst/>
              <a:cxnLst/>
              <a:rect l="l" t="t" r="r" b="b"/>
              <a:pathLst>
                <a:path w="21277" h="9445" extrusionOk="0">
                  <a:moveTo>
                    <a:pt x="1569" y="0"/>
                  </a:moveTo>
                  <a:cubicBezTo>
                    <a:pt x="1521" y="0"/>
                    <a:pt x="1475" y="1"/>
                    <a:pt x="1429" y="1"/>
                  </a:cubicBezTo>
                  <a:cubicBezTo>
                    <a:pt x="1239" y="1"/>
                    <a:pt x="1072" y="13"/>
                    <a:pt x="929" y="25"/>
                  </a:cubicBezTo>
                  <a:cubicBezTo>
                    <a:pt x="786" y="25"/>
                    <a:pt x="655" y="37"/>
                    <a:pt x="560" y="49"/>
                  </a:cubicBezTo>
                  <a:cubicBezTo>
                    <a:pt x="358" y="61"/>
                    <a:pt x="239" y="73"/>
                    <a:pt x="239" y="73"/>
                  </a:cubicBezTo>
                  <a:cubicBezTo>
                    <a:pt x="0" y="132"/>
                    <a:pt x="48" y="585"/>
                    <a:pt x="286" y="632"/>
                  </a:cubicBezTo>
                  <a:cubicBezTo>
                    <a:pt x="286" y="632"/>
                    <a:pt x="393" y="620"/>
                    <a:pt x="584" y="620"/>
                  </a:cubicBezTo>
                  <a:cubicBezTo>
                    <a:pt x="616" y="616"/>
                    <a:pt x="650" y="615"/>
                    <a:pt x="687" y="615"/>
                  </a:cubicBezTo>
                  <a:cubicBezTo>
                    <a:pt x="761" y="615"/>
                    <a:pt x="846" y="620"/>
                    <a:pt x="941" y="620"/>
                  </a:cubicBezTo>
                  <a:cubicBezTo>
                    <a:pt x="1084" y="620"/>
                    <a:pt x="1239" y="620"/>
                    <a:pt x="1417" y="632"/>
                  </a:cubicBezTo>
                  <a:cubicBezTo>
                    <a:pt x="2120" y="668"/>
                    <a:pt x="3096" y="811"/>
                    <a:pt x="4191" y="1085"/>
                  </a:cubicBezTo>
                  <a:cubicBezTo>
                    <a:pt x="5287" y="1347"/>
                    <a:pt x="6489" y="1751"/>
                    <a:pt x="7668" y="2216"/>
                  </a:cubicBezTo>
                  <a:cubicBezTo>
                    <a:pt x="8847" y="2680"/>
                    <a:pt x="9990" y="3216"/>
                    <a:pt x="10990" y="3692"/>
                  </a:cubicBezTo>
                  <a:cubicBezTo>
                    <a:pt x="12978" y="4657"/>
                    <a:pt x="15479" y="6014"/>
                    <a:pt x="17419" y="7228"/>
                  </a:cubicBezTo>
                  <a:cubicBezTo>
                    <a:pt x="19372" y="8419"/>
                    <a:pt x="20789" y="9419"/>
                    <a:pt x="20789" y="9419"/>
                  </a:cubicBezTo>
                  <a:cubicBezTo>
                    <a:pt x="20814" y="9436"/>
                    <a:pt x="20841" y="9444"/>
                    <a:pt x="20870" y="9444"/>
                  </a:cubicBezTo>
                  <a:cubicBezTo>
                    <a:pt x="21056" y="9444"/>
                    <a:pt x="21277" y="9113"/>
                    <a:pt x="21122" y="8979"/>
                  </a:cubicBezTo>
                  <a:cubicBezTo>
                    <a:pt x="21122" y="8979"/>
                    <a:pt x="19765" y="7859"/>
                    <a:pt x="17860" y="6550"/>
                  </a:cubicBezTo>
                  <a:cubicBezTo>
                    <a:pt x="16907" y="5883"/>
                    <a:pt x="15824" y="5169"/>
                    <a:pt x="14717" y="4514"/>
                  </a:cubicBezTo>
                  <a:cubicBezTo>
                    <a:pt x="13597" y="3847"/>
                    <a:pt x="12466" y="3228"/>
                    <a:pt x="11454" y="2728"/>
                  </a:cubicBezTo>
                  <a:cubicBezTo>
                    <a:pt x="10430" y="2240"/>
                    <a:pt x="9240" y="1728"/>
                    <a:pt x="8013" y="1299"/>
                  </a:cubicBezTo>
                  <a:cubicBezTo>
                    <a:pt x="6787" y="859"/>
                    <a:pt x="5513" y="513"/>
                    <a:pt x="4358" y="287"/>
                  </a:cubicBezTo>
                  <a:cubicBezTo>
                    <a:pt x="3275" y="86"/>
                    <a:pt x="2296" y="0"/>
                    <a:pt x="156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2896175" y="1225675"/>
              <a:ext cx="58250" cy="290675"/>
            </a:xfrm>
            <a:custGeom>
              <a:avLst/>
              <a:gdLst/>
              <a:ahLst/>
              <a:cxnLst/>
              <a:rect l="l" t="t" r="r" b="b"/>
              <a:pathLst>
                <a:path w="2330" h="11627" extrusionOk="0">
                  <a:moveTo>
                    <a:pt x="372" y="0"/>
                  </a:moveTo>
                  <a:cubicBezTo>
                    <a:pt x="220" y="0"/>
                    <a:pt x="24" y="52"/>
                    <a:pt x="1" y="128"/>
                  </a:cubicBezTo>
                  <a:cubicBezTo>
                    <a:pt x="1" y="128"/>
                    <a:pt x="13" y="354"/>
                    <a:pt x="37" y="711"/>
                  </a:cubicBezTo>
                  <a:cubicBezTo>
                    <a:pt x="48" y="1080"/>
                    <a:pt x="72" y="1580"/>
                    <a:pt x="96" y="2164"/>
                  </a:cubicBezTo>
                  <a:cubicBezTo>
                    <a:pt x="144" y="3318"/>
                    <a:pt x="179" y="4771"/>
                    <a:pt x="310" y="5914"/>
                  </a:cubicBezTo>
                  <a:cubicBezTo>
                    <a:pt x="429" y="7045"/>
                    <a:pt x="703" y="8510"/>
                    <a:pt x="1060" y="9641"/>
                  </a:cubicBezTo>
                  <a:cubicBezTo>
                    <a:pt x="1156" y="9926"/>
                    <a:pt x="1227" y="10188"/>
                    <a:pt x="1322" y="10426"/>
                  </a:cubicBezTo>
                  <a:cubicBezTo>
                    <a:pt x="1406" y="10665"/>
                    <a:pt x="1477" y="10879"/>
                    <a:pt x="1549" y="11046"/>
                  </a:cubicBezTo>
                  <a:cubicBezTo>
                    <a:pt x="1703" y="11391"/>
                    <a:pt x="1787" y="11593"/>
                    <a:pt x="1787" y="11593"/>
                  </a:cubicBezTo>
                  <a:cubicBezTo>
                    <a:pt x="1800" y="11616"/>
                    <a:pt x="1832" y="11626"/>
                    <a:pt x="1876" y="11626"/>
                  </a:cubicBezTo>
                  <a:cubicBezTo>
                    <a:pt x="2033" y="11626"/>
                    <a:pt x="2329" y="11496"/>
                    <a:pt x="2311" y="11403"/>
                  </a:cubicBezTo>
                  <a:cubicBezTo>
                    <a:pt x="2311" y="11403"/>
                    <a:pt x="2251" y="11188"/>
                    <a:pt x="2156" y="10843"/>
                  </a:cubicBezTo>
                  <a:cubicBezTo>
                    <a:pt x="2108" y="10677"/>
                    <a:pt x="2061" y="10462"/>
                    <a:pt x="2001" y="10224"/>
                  </a:cubicBezTo>
                  <a:cubicBezTo>
                    <a:pt x="1942" y="9998"/>
                    <a:pt x="1906" y="9724"/>
                    <a:pt x="1846" y="9450"/>
                  </a:cubicBezTo>
                  <a:cubicBezTo>
                    <a:pt x="1632" y="8331"/>
                    <a:pt x="1489" y="6914"/>
                    <a:pt x="1370" y="5795"/>
                  </a:cubicBezTo>
                  <a:cubicBezTo>
                    <a:pt x="1251" y="4688"/>
                    <a:pt x="1072" y="3247"/>
                    <a:pt x="906" y="2092"/>
                  </a:cubicBezTo>
                  <a:cubicBezTo>
                    <a:pt x="822" y="1509"/>
                    <a:pt x="727" y="997"/>
                    <a:pt x="668" y="640"/>
                  </a:cubicBezTo>
                  <a:cubicBezTo>
                    <a:pt x="596" y="282"/>
                    <a:pt x="549" y="56"/>
                    <a:pt x="549" y="56"/>
                  </a:cubicBezTo>
                  <a:cubicBezTo>
                    <a:pt x="531" y="17"/>
                    <a:pt x="459" y="0"/>
                    <a:pt x="372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736800" y="1865100"/>
              <a:ext cx="1752800" cy="1023700"/>
            </a:xfrm>
            <a:custGeom>
              <a:avLst/>
              <a:gdLst/>
              <a:ahLst/>
              <a:cxnLst/>
              <a:rect l="l" t="t" r="r" b="b"/>
              <a:pathLst>
                <a:path w="70112" h="40948" extrusionOk="0">
                  <a:moveTo>
                    <a:pt x="18049" y="1"/>
                  </a:moveTo>
                  <a:cubicBezTo>
                    <a:pt x="11492" y="1"/>
                    <a:pt x="4224" y="1919"/>
                    <a:pt x="1442" y="7055"/>
                  </a:cubicBezTo>
                  <a:cubicBezTo>
                    <a:pt x="418" y="8960"/>
                    <a:pt x="1" y="11293"/>
                    <a:pt x="453" y="14127"/>
                  </a:cubicBezTo>
                  <a:cubicBezTo>
                    <a:pt x="1489" y="20604"/>
                    <a:pt x="6788" y="25307"/>
                    <a:pt x="11872" y="28926"/>
                  </a:cubicBezTo>
                  <a:cubicBezTo>
                    <a:pt x="18587" y="33689"/>
                    <a:pt x="27528" y="34260"/>
                    <a:pt x="35482" y="34796"/>
                  </a:cubicBezTo>
                  <a:cubicBezTo>
                    <a:pt x="41363" y="35201"/>
                    <a:pt x="47281" y="35356"/>
                    <a:pt x="53139" y="36141"/>
                  </a:cubicBezTo>
                  <a:cubicBezTo>
                    <a:pt x="57306" y="36689"/>
                    <a:pt x="61604" y="37523"/>
                    <a:pt x="65414" y="39380"/>
                  </a:cubicBezTo>
                  <a:cubicBezTo>
                    <a:pt x="66259" y="39809"/>
                    <a:pt x="67081" y="40261"/>
                    <a:pt x="67890" y="40773"/>
                  </a:cubicBezTo>
                  <a:cubicBezTo>
                    <a:pt x="68085" y="40895"/>
                    <a:pt x="68284" y="40948"/>
                    <a:pt x="68475" y="40948"/>
                  </a:cubicBezTo>
                  <a:cubicBezTo>
                    <a:pt x="69387" y="40948"/>
                    <a:pt x="70111" y="39750"/>
                    <a:pt x="69176" y="39130"/>
                  </a:cubicBezTo>
                  <a:cubicBezTo>
                    <a:pt x="69081" y="39070"/>
                    <a:pt x="68986" y="39011"/>
                    <a:pt x="68891" y="38951"/>
                  </a:cubicBezTo>
                  <a:cubicBezTo>
                    <a:pt x="68867" y="38892"/>
                    <a:pt x="68843" y="38832"/>
                    <a:pt x="68807" y="38785"/>
                  </a:cubicBezTo>
                  <a:cubicBezTo>
                    <a:pt x="65390" y="32903"/>
                    <a:pt x="61342" y="27319"/>
                    <a:pt x="56770" y="22211"/>
                  </a:cubicBezTo>
                  <a:cubicBezTo>
                    <a:pt x="56449" y="21806"/>
                    <a:pt x="56115" y="21402"/>
                    <a:pt x="55770" y="20997"/>
                  </a:cubicBezTo>
                  <a:cubicBezTo>
                    <a:pt x="51638" y="16115"/>
                    <a:pt x="46828" y="11638"/>
                    <a:pt x="41470" y="8126"/>
                  </a:cubicBezTo>
                  <a:cubicBezTo>
                    <a:pt x="36303" y="4733"/>
                    <a:pt x="30612" y="2006"/>
                    <a:pt x="24552" y="673"/>
                  </a:cubicBezTo>
                  <a:cubicBezTo>
                    <a:pt x="22631" y="244"/>
                    <a:pt x="20385" y="1"/>
                    <a:pt x="18049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112150" y="2219350"/>
              <a:ext cx="1607200" cy="1043925"/>
            </a:xfrm>
            <a:custGeom>
              <a:avLst/>
              <a:gdLst/>
              <a:ahLst/>
              <a:cxnLst/>
              <a:rect l="l" t="t" r="r" b="b"/>
              <a:pathLst>
                <a:path w="64288" h="41757" extrusionOk="0">
                  <a:moveTo>
                    <a:pt x="487" y="0"/>
                  </a:moveTo>
                  <a:cubicBezTo>
                    <a:pt x="23" y="0"/>
                    <a:pt x="1" y="382"/>
                    <a:pt x="644" y="600"/>
                  </a:cubicBezTo>
                  <a:cubicBezTo>
                    <a:pt x="644" y="600"/>
                    <a:pt x="2049" y="1064"/>
                    <a:pt x="4382" y="1826"/>
                  </a:cubicBezTo>
                  <a:cubicBezTo>
                    <a:pt x="6704" y="2600"/>
                    <a:pt x="9966" y="3695"/>
                    <a:pt x="13633" y="5017"/>
                  </a:cubicBezTo>
                  <a:cubicBezTo>
                    <a:pt x="17301" y="6339"/>
                    <a:pt x="21384" y="7910"/>
                    <a:pt x="25373" y="9625"/>
                  </a:cubicBezTo>
                  <a:cubicBezTo>
                    <a:pt x="29362" y="11339"/>
                    <a:pt x="33255" y="13220"/>
                    <a:pt x="36577" y="15030"/>
                  </a:cubicBezTo>
                  <a:cubicBezTo>
                    <a:pt x="38244" y="15935"/>
                    <a:pt x="39994" y="16947"/>
                    <a:pt x="41768" y="18054"/>
                  </a:cubicBezTo>
                  <a:cubicBezTo>
                    <a:pt x="43542" y="19150"/>
                    <a:pt x="45352" y="20340"/>
                    <a:pt x="47102" y="21614"/>
                  </a:cubicBezTo>
                  <a:cubicBezTo>
                    <a:pt x="48852" y="22888"/>
                    <a:pt x="50555" y="24234"/>
                    <a:pt x="52150" y="25615"/>
                  </a:cubicBezTo>
                  <a:cubicBezTo>
                    <a:pt x="52555" y="25972"/>
                    <a:pt x="52948" y="26317"/>
                    <a:pt x="53341" y="26663"/>
                  </a:cubicBezTo>
                  <a:cubicBezTo>
                    <a:pt x="53722" y="27008"/>
                    <a:pt x="54091" y="27365"/>
                    <a:pt x="54472" y="27710"/>
                  </a:cubicBezTo>
                  <a:cubicBezTo>
                    <a:pt x="54662" y="27877"/>
                    <a:pt x="54841" y="28056"/>
                    <a:pt x="55008" y="28234"/>
                  </a:cubicBezTo>
                  <a:cubicBezTo>
                    <a:pt x="55186" y="28425"/>
                    <a:pt x="55365" y="28591"/>
                    <a:pt x="55532" y="28782"/>
                  </a:cubicBezTo>
                  <a:cubicBezTo>
                    <a:pt x="55889" y="29139"/>
                    <a:pt x="56222" y="29496"/>
                    <a:pt x="56555" y="29853"/>
                  </a:cubicBezTo>
                  <a:cubicBezTo>
                    <a:pt x="57877" y="31270"/>
                    <a:pt x="59032" y="32675"/>
                    <a:pt x="59996" y="33997"/>
                  </a:cubicBezTo>
                  <a:cubicBezTo>
                    <a:pt x="60961" y="35318"/>
                    <a:pt x="61723" y="36557"/>
                    <a:pt x="62259" y="37640"/>
                  </a:cubicBezTo>
                  <a:cubicBezTo>
                    <a:pt x="62806" y="38724"/>
                    <a:pt x="63163" y="39617"/>
                    <a:pt x="63366" y="40248"/>
                  </a:cubicBezTo>
                  <a:cubicBezTo>
                    <a:pt x="63413" y="40414"/>
                    <a:pt x="63461" y="40545"/>
                    <a:pt x="63509" y="40676"/>
                  </a:cubicBezTo>
                  <a:cubicBezTo>
                    <a:pt x="63521" y="40736"/>
                    <a:pt x="63544" y="40783"/>
                    <a:pt x="63556" y="40843"/>
                  </a:cubicBezTo>
                  <a:cubicBezTo>
                    <a:pt x="63568" y="40890"/>
                    <a:pt x="63580" y="40938"/>
                    <a:pt x="63592" y="40986"/>
                  </a:cubicBezTo>
                  <a:cubicBezTo>
                    <a:pt x="63640" y="41152"/>
                    <a:pt x="63663" y="41236"/>
                    <a:pt x="63663" y="41236"/>
                  </a:cubicBezTo>
                  <a:cubicBezTo>
                    <a:pt x="63763" y="41585"/>
                    <a:pt x="63920" y="41756"/>
                    <a:pt x="64045" y="41756"/>
                  </a:cubicBezTo>
                  <a:cubicBezTo>
                    <a:pt x="64187" y="41756"/>
                    <a:pt x="64287" y="41532"/>
                    <a:pt x="64211" y="41093"/>
                  </a:cubicBezTo>
                  <a:cubicBezTo>
                    <a:pt x="64211" y="41093"/>
                    <a:pt x="64187" y="41010"/>
                    <a:pt x="64152" y="40831"/>
                  </a:cubicBezTo>
                  <a:cubicBezTo>
                    <a:pt x="64140" y="40783"/>
                    <a:pt x="64128" y="40736"/>
                    <a:pt x="64116" y="40688"/>
                  </a:cubicBezTo>
                  <a:cubicBezTo>
                    <a:pt x="64104" y="40629"/>
                    <a:pt x="64080" y="40569"/>
                    <a:pt x="64068" y="40509"/>
                  </a:cubicBezTo>
                  <a:cubicBezTo>
                    <a:pt x="64033" y="40379"/>
                    <a:pt x="63985" y="40236"/>
                    <a:pt x="63937" y="40069"/>
                  </a:cubicBezTo>
                  <a:cubicBezTo>
                    <a:pt x="63735" y="39414"/>
                    <a:pt x="63390" y="38474"/>
                    <a:pt x="62854" y="37354"/>
                  </a:cubicBezTo>
                  <a:cubicBezTo>
                    <a:pt x="62306" y="36223"/>
                    <a:pt x="61556" y="34937"/>
                    <a:pt x="60604" y="33568"/>
                  </a:cubicBezTo>
                  <a:cubicBezTo>
                    <a:pt x="59639" y="32199"/>
                    <a:pt x="58484" y="30746"/>
                    <a:pt x="57175" y="29282"/>
                  </a:cubicBezTo>
                  <a:cubicBezTo>
                    <a:pt x="56841" y="28913"/>
                    <a:pt x="56508" y="28556"/>
                    <a:pt x="56163" y="28187"/>
                  </a:cubicBezTo>
                  <a:cubicBezTo>
                    <a:pt x="55996" y="27996"/>
                    <a:pt x="55805" y="27817"/>
                    <a:pt x="55639" y="27627"/>
                  </a:cubicBezTo>
                  <a:cubicBezTo>
                    <a:pt x="55460" y="27436"/>
                    <a:pt x="55281" y="27258"/>
                    <a:pt x="55091" y="27079"/>
                  </a:cubicBezTo>
                  <a:cubicBezTo>
                    <a:pt x="54710" y="26722"/>
                    <a:pt x="54341" y="26353"/>
                    <a:pt x="53948" y="25984"/>
                  </a:cubicBezTo>
                  <a:cubicBezTo>
                    <a:pt x="53567" y="25639"/>
                    <a:pt x="53174" y="25281"/>
                    <a:pt x="52769" y="24912"/>
                  </a:cubicBezTo>
                  <a:cubicBezTo>
                    <a:pt x="51174" y="23495"/>
                    <a:pt x="49459" y="22102"/>
                    <a:pt x="47709" y="20793"/>
                  </a:cubicBezTo>
                  <a:cubicBezTo>
                    <a:pt x="45947" y="19483"/>
                    <a:pt x="44137" y="18257"/>
                    <a:pt x="42339" y="17126"/>
                  </a:cubicBezTo>
                  <a:cubicBezTo>
                    <a:pt x="40553" y="16006"/>
                    <a:pt x="38791" y="14971"/>
                    <a:pt x="37101" y="14066"/>
                  </a:cubicBezTo>
                  <a:cubicBezTo>
                    <a:pt x="33743" y="12220"/>
                    <a:pt x="29802" y="10363"/>
                    <a:pt x="25778" y="8684"/>
                  </a:cubicBezTo>
                  <a:cubicBezTo>
                    <a:pt x="21742" y="7005"/>
                    <a:pt x="17610" y="5481"/>
                    <a:pt x="13907" y="4231"/>
                  </a:cubicBezTo>
                  <a:cubicBezTo>
                    <a:pt x="10204" y="2957"/>
                    <a:pt x="6930" y="1933"/>
                    <a:pt x="4585" y="1207"/>
                  </a:cubicBezTo>
                  <a:cubicBezTo>
                    <a:pt x="2239" y="493"/>
                    <a:pt x="822" y="52"/>
                    <a:pt x="822" y="52"/>
                  </a:cubicBezTo>
                  <a:cubicBezTo>
                    <a:pt x="693" y="16"/>
                    <a:pt x="581" y="0"/>
                    <a:pt x="48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2695475" y="2245500"/>
              <a:ext cx="328950" cy="329525"/>
            </a:xfrm>
            <a:custGeom>
              <a:avLst/>
              <a:gdLst/>
              <a:ahLst/>
              <a:cxnLst/>
              <a:rect l="l" t="t" r="r" b="b"/>
              <a:pathLst>
                <a:path w="13158" h="13181" extrusionOk="0">
                  <a:moveTo>
                    <a:pt x="362" y="1"/>
                  </a:moveTo>
                  <a:cubicBezTo>
                    <a:pt x="191" y="1"/>
                    <a:pt x="1" y="385"/>
                    <a:pt x="123" y="518"/>
                  </a:cubicBezTo>
                  <a:cubicBezTo>
                    <a:pt x="123" y="518"/>
                    <a:pt x="409" y="697"/>
                    <a:pt x="873" y="994"/>
                  </a:cubicBezTo>
                  <a:cubicBezTo>
                    <a:pt x="1087" y="1161"/>
                    <a:pt x="1349" y="1364"/>
                    <a:pt x="1647" y="1590"/>
                  </a:cubicBezTo>
                  <a:cubicBezTo>
                    <a:pt x="1790" y="1709"/>
                    <a:pt x="1933" y="1840"/>
                    <a:pt x="2100" y="1971"/>
                  </a:cubicBezTo>
                  <a:cubicBezTo>
                    <a:pt x="2242" y="2114"/>
                    <a:pt x="2409" y="2245"/>
                    <a:pt x="2576" y="2399"/>
                  </a:cubicBezTo>
                  <a:cubicBezTo>
                    <a:pt x="3874" y="3602"/>
                    <a:pt x="5302" y="5293"/>
                    <a:pt x="6433" y="6638"/>
                  </a:cubicBezTo>
                  <a:cubicBezTo>
                    <a:pt x="7564" y="7972"/>
                    <a:pt x="9041" y="9674"/>
                    <a:pt x="10303" y="10984"/>
                  </a:cubicBezTo>
                  <a:cubicBezTo>
                    <a:pt x="10636" y="11305"/>
                    <a:pt x="10934" y="11603"/>
                    <a:pt x="11208" y="11877"/>
                  </a:cubicBezTo>
                  <a:cubicBezTo>
                    <a:pt x="11494" y="12139"/>
                    <a:pt x="11744" y="12365"/>
                    <a:pt x="11958" y="12567"/>
                  </a:cubicBezTo>
                  <a:cubicBezTo>
                    <a:pt x="12398" y="12936"/>
                    <a:pt x="12660" y="13163"/>
                    <a:pt x="12660" y="13163"/>
                  </a:cubicBezTo>
                  <a:cubicBezTo>
                    <a:pt x="12678" y="13175"/>
                    <a:pt x="12699" y="13180"/>
                    <a:pt x="12721" y="13180"/>
                  </a:cubicBezTo>
                  <a:cubicBezTo>
                    <a:pt x="12891" y="13180"/>
                    <a:pt x="13157" y="12850"/>
                    <a:pt x="13041" y="12734"/>
                  </a:cubicBezTo>
                  <a:cubicBezTo>
                    <a:pt x="13041" y="12734"/>
                    <a:pt x="12803" y="12496"/>
                    <a:pt x="12410" y="12091"/>
                  </a:cubicBezTo>
                  <a:cubicBezTo>
                    <a:pt x="12220" y="11889"/>
                    <a:pt x="11994" y="11639"/>
                    <a:pt x="11744" y="11365"/>
                  </a:cubicBezTo>
                  <a:cubicBezTo>
                    <a:pt x="11494" y="11079"/>
                    <a:pt x="11220" y="10758"/>
                    <a:pt x="10934" y="10412"/>
                  </a:cubicBezTo>
                  <a:cubicBezTo>
                    <a:pt x="9779" y="9043"/>
                    <a:pt x="8422" y="7269"/>
                    <a:pt x="7279" y="5924"/>
                  </a:cubicBezTo>
                  <a:cubicBezTo>
                    <a:pt x="6136" y="4566"/>
                    <a:pt x="4564" y="2923"/>
                    <a:pt x="3123" y="1768"/>
                  </a:cubicBezTo>
                  <a:cubicBezTo>
                    <a:pt x="2945" y="1614"/>
                    <a:pt x="2754" y="1495"/>
                    <a:pt x="2588" y="1364"/>
                  </a:cubicBezTo>
                  <a:cubicBezTo>
                    <a:pt x="2409" y="1233"/>
                    <a:pt x="2254" y="1114"/>
                    <a:pt x="2088" y="994"/>
                  </a:cubicBezTo>
                  <a:cubicBezTo>
                    <a:pt x="1766" y="792"/>
                    <a:pt x="1468" y="602"/>
                    <a:pt x="1218" y="447"/>
                  </a:cubicBezTo>
                  <a:cubicBezTo>
                    <a:pt x="706" y="173"/>
                    <a:pt x="397" y="6"/>
                    <a:pt x="397" y="6"/>
                  </a:cubicBezTo>
                  <a:cubicBezTo>
                    <a:pt x="385" y="2"/>
                    <a:pt x="374" y="1"/>
                    <a:pt x="362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2179125" y="2402975"/>
              <a:ext cx="489325" cy="87375"/>
            </a:xfrm>
            <a:custGeom>
              <a:avLst/>
              <a:gdLst/>
              <a:ahLst/>
              <a:cxnLst/>
              <a:rect l="l" t="t" r="r" b="b"/>
              <a:pathLst>
                <a:path w="19573" h="3495" extrusionOk="0">
                  <a:moveTo>
                    <a:pt x="14883" y="0"/>
                  </a:moveTo>
                  <a:cubicBezTo>
                    <a:pt x="14840" y="0"/>
                    <a:pt x="14796" y="2"/>
                    <a:pt x="14753" y="6"/>
                  </a:cubicBezTo>
                  <a:cubicBezTo>
                    <a:pt x="14622" y="6"/>
                    <a:pt x="14491" y="18"/>
                    <a:pt x="14348" y="18"/>
                  </a:cubicBezTo>
                  <a:cubicBezTo>
                    <a:pt x="14086" y="29"/>
                    <a:pt x="13812" y="41"/>
                    <a:pt x="13538" y="53"/>
                  </a:cubicBezTo>
                  <a:cubicBezTo>
                    <a:pt x="13264" y="77"/>
                    <a:pt x="12990" y="101"/>
                    <a:pt x="12717" y="125"/>
                  </a:cubicBezTo>
                  <a:cubicBezTo>
                    <a:pt x="12169" y="172"/>
                    <a:pt x="11621" y="256"/>
                    <a:pt x="11097" y="315"/>
                  </a:cubicBezTo>
                  <a:cubicBezTo>
                    <a:pt x="10573" y="387"/>
                    <a:pt x="10061" y="470"/>
                    <a:pt x="9597" y="553"/>
                  </a:cubicBezTo>
                  <a:cubicBezTo>
                    <a:pt x="7716" y="899"/>
                    <a:pt x="5358" y="1518"/>
                    <a:pt x="3477" y="2042"/>
                  </a:cubicBezTo>
                  <a:cubicBezTo>
                    <a:pt x="2537" y="2292"/>
                    <a:pt x="1715" y="2518"/>
                    <a:pt x="1132" y="2685"/>
                  </a:cubicBezTo>
                  <a:cubicBezTo>
                    <a:pt x="536" y="2839"/>
                    <a:pt x="179" y="2935"/>
                    <a:pt x="179" y="2935"/>
                  </a:cubicBezTo>
                  <a:cubicBezTo>
                    <a:pt x="1" y="3018"/>
                    <a:pt x="96" y="3482"/>
                    <a:pt x="298" y="3494"/>
                  </a:cubicBezTo>
                  <a:cubicBezTo>
                    <a:pt x="298" y="3494"/>
                    <a:pt x="667" y="3435"/>
                    <a:pt x="1275" y="3327"/>
                  </a:cubicBezTo>
                  <a:cubicBezTo>
                    <a:pt x="1870" y="3208"/>
                    <a:pt x="2715" y="3042"/>
                    <a:pt x="3668" y="2851"/>
                  </a:cubicBezTo>
                  <a:cubicBezTo>
                    <a:pt x="5585" y="2470"/>
                    <a:pt x="7942" y="1982"/>
                    <a:pt x="9800" y="1649"/>
                  </a:cubicBezTo>
                  <a:cubicBezTo>
                    <a:pt x="11645" y="1292"/>
                    <a:pt x="14002" y="922"/>
                    <a:pt x="15919" y="839"/>
                  </a:cubicBezTo>
                  <a:cubicBezTo>
                    <a:pt x="16038" y="833"/>
                    <a:pt x="16154" y="833"/>
                    <a:pt x="16269" y="833"/>
                  </a:cubicBezTo>
                  <a:cubicBezTo>
                    <a:pt x="16384" y="833"/>
                    <a:pt x="16497" y="833"/>
                    <a:pt x="16610" y="827"/>
                  </a:cubicBezTo>
                  <a:lnTo>
                    <a:pt x="17253" y="827"/>
                  </a:lnTo>
                  <a:cubicBezTo>
                    <a:pt x="17646" y="851"/>
                    <a:pt x="18015" y="875"/>
                    <a:pt x="18312" y="887"/>
                  </a:cubicBezTo>
                  <a:cubicBezTo>
                    <a:pt x="18896" y="970"/>
                    <a:pt x="19253" y="1018"/>
                    <a:pt x="19253" y="1018"/>
                  </a:cubicBezTo>
                  <a:cubicBezTo>
                    <a:pt x="19255" y="1018"/>
                    <a:pt x="19257" y="1018"/>
                    <a:pt x="19259" y="1018"/>
                  </a:cubicBezTo>
                  <a:cubicBezTo>
                    <a:pt x="19446" y="1018"/>
                    <a:pt x="19572" y="505"/>
                    <a:pt x="19372" y="458"/>
                  </a:cubicBezTo>
                  <a:cubicBezTo>
                    <a:pt x="19372" y="458"/>
                    <a:pt x="19015" y="375"/>
                    <a:pt x="18396" y="244"/>
                  </a:cubicBezTo>
                  <a:cubicBezTo>
                    <a:pt x="18086" y="196"/>
                    <a:pt x="17717" y="149"/>
                    <a:pt x="17300" y="89"/>
                  </a:cubicBezTo>
                  <a:cubicBezTo>
                    <a:pt x="17086" y="77"/>
                    <a:pt x="16860" y="65"/>
                    <a:pt x="16634" y="41"/>
                  </a:cubicBezTo>
                  <a:cubicBezTo>
                    <a:pt x="16407" y="29"/>
                    <a:pt x="16157" y="6"/>
                    <a:pt x="15919" y="6"/>
                  </a:cubicBezTo>
                  <a:lnTo>
                    <a:pt x="15145" y="6"/>
                  </a:lnTo>
                  <a:cubicBezTo>
                    <a:pt x="15058" y="6"/>
                    <a:pt x="14971" y="0"/>
                    <a:pt x="14883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2525000" y="1956025"/>
              <a:ext cx="2631025" cy="2630700"/>
            </a:xfrm>
            <a:custGeom>
              <a:avLst/>
              <a:gdLst/>
              <a:ahLst/>
              <a:cxnLst/>
              <a:rect l="l" t="t" r="r" b="b"/>
              <a:pathLst>
                <a:path w="105241" h="105228" extrusionOk="0">
                  <a:moveTo>
                    <a:pt x="52614" y="1"/>
                  </a:moveTo>
                  <a:cubicBezTo>
                    <a:pt x="23563" y="1"/>
                    <a:pt x="1" y="23551"/>
                    <a:pt x="1" y="52614"/>
                  </a:cubicBezTo>
                  <a:cubicBezTo>
                    <a:pt x="1" y="81677"/>
                    <a:pt x="23563" y="105228"/>
                    <a:pt x="52614" y="105228"/>
                  </a:cubicBezTo>
                  <a:cubicBezTo>
                    <a:pt x="81678" y="105228"/>
                    <a:pt x="105240" y="81677"/>
                    <a:pt x="105240" y="52614"/>
                  </a:cubicBezTo>
                  <a:cubicBezTo>
                    <a:pt x="105240" y="23551"/>
                    <a:pt x="81678" y="1"/>
                    <a:pt x="52614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178175" y="4397625"/>
              <a:ext cx="88750" cy="32875"/>
            </a:xfrm>
            <a:custGeom>
              <a:avLst/>
              <a:gdLst/>
              <a:ahLst/>
              <a:cxnLst/>
              <a:rect l="l" t="t" r="r" b="b"/>
              <a:pathLst>
                <a:path w="3550" h="1315" extrusionOk="0">
                  <a:moveTo>
                    <a:pt x="1702" y="1"/>
                  </a:moveTo>
                  <a:cubicBezTo>
                    <a:pt x="1127" y="1"/>
                    <a:pt x="621" y="113"/>
                    <a:pt x="251" y="694"/>
                  </a:cubicBezTo>
                  <a:cubicBezTo>
                    <a:pt x="0" y="1204"/>
                    <a:pt x="466" y="1315"/>
                    <a:pt x="914" y="1315"/>
                  </a:cubicBezTo>
                  <a:cubicBezTo>
                    <a:pt x="1104" y="1315"/>
                    <a:pt x="1290" y="1295"/>
                    <a:pt x="1418" y="1277"/>
                  </a:cubicBezTo>
                  <a:cubicBezTo>
                    <a:pt x="1763" y="1230"/>
                    <a:pt x="3549" y="920"/>
                    <a:pt x="3442" y="301"/>
                  </a:cubicBezTo>
                  <a:cubicBezTo>
                    <a:pt x="3393" y="56"/>
                    <a:pt x="3004" y="24"/>
                    <a:pt x="2687" y="24"/>
                  </a:cubicBezTo>
                  <a:cubicBezTo>
                    <a:pt x="2572" y="24"/>
                    <a:pt x="2466" y="28"/>
                    <a:pt x="2390" y="28"/>
                  </a:cubicBezTo>
                  <a:cubicBezTo>
                    <a:pt x="2369" y="28"/>
                    <a:pt x="2351" y="28"/>
                    <a:pt x="2335" y="27"/>
                  </a:cubicBezTo>
                  <a:cubicBezTo>
                    <a:pt x="2117" y="15"/>
                    <a:pt x="1905" y="1"/>
                    <a:pt x="1702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3759975" y="2855825"/>
              <a:ext cx="289350" cy="91800"/>
            </a:xfrm>
            <a:custGeom>
              <a:avLst/>
              <a:gdLst/>
              <a:ahLst/>
              <a:cxnLst/>
              <a:rect l="l" t="t" r="r" b="b"/>
              <a:pathLst>
                <a:path w="11574" h="3672" extrusionOk="0">
                  <a:moveTo>
                    <a:pt x="3129" y="1"/>
                  </a:moveTo>
                  <a:cubicBezTo>
                    <a:pt x="2199" y="1"/>
                    <a:pt x="1385" y="597"/>
                    <a:pt x="453" y="715"/>
                  </a:cubicBezTo>
                  <a:cubicBezTo>
                    <a:pt x="440" y="712"/>
                    <a:pt x="429" y="711"/>
                    <a:pt x="417" y="711"/>
                  </a:cubicBezTo>
                  <a:cubicBezTo>
                    <a:pt x="386" y="711"/>
                    <a:pt x="357" y="722"/>
                    <a:pt x="322" y="739"/>
                  </a:cubicBezTo>
                  <a:cubicBezTo>
                    <a:pt x="179" y="858"/>
                    <a:pt x="156" y="870"/>
                    <a:pt x="60" y="1049"/>
                  </a:cubicBezTo>
                  <a:cubicBezTo>
                    <a:pt x="1" y="1156"/>
                    <a:pt x="60" y="1275"/>
                    <a:pt x="179" y="1323"/>
                  </a:cubicBezTo>
                  <a:cubicBezTo>
                    <a:pt x="409" y="1413"/>
                    <a:pt x="616" y="1449"/>
                    <a:pt x="810" y="1449"/>
                  </a:cubicBezTo>
                  <a:cubicBezTo>
                    <a:pt x="1551" y="1449"/>
                    <a:pt x="2099" y="929"/>
                    <a:pt x="2944" y="929"/>
                  </a:cubicBezTo>
                  <a:cubicBezTo>
                    <a:pt x="2959" y="929"/>
                    <a:pt x="2974" y="929"/>
                    <a:pt x="2989" y="930"/>
                  </a:cubicBezTo>
                  <a:cubicBezTo>
                    <a:pt x="3882" y="954"/>
                    <a:pt x="4299" y="1680"/>
                    <a:pt x="5073" y="1870"/>
                  </a:cubicBezTo>
                  <a:cubicBezTo>
                    <a:pt x="5799" y="2061"/>
                    <a:pt x="6180" y="1989"/>
                    <a:pt x="6835" y="2478"/>
                  </a:cubicBezTo>
                  <a:cubicBezTo>
                    <a:pt x="7085" y="2668"/>
                    <a:pt x="8097" y="2894"/>
                    <a:pt x="7526" y="3347"/>
                  </a:cubicBezTo>
                  <a:cubicBezTo>
                    <a:pt x="7395" y="3454"/>
                    <a:pt x="7514" y="3668"/>
                    <a:pt x="7656" y="3668"/>
                  </a:cubicBezTo>
                  <a:cubicBezTo>
                    <a:pt x="7787" y="3670"/>
                    <a:pt x="7930" y="3671"/>
                    <a:pt x="8083" y="3671"/>
                  </a:cubicBezTo>
                  <a:cubicBezTo>
                    <a:pt x="9172" y="3671"/>
                    <a:pt x="10737" y="3597"/>
                    <a:pt x="11478" y="2918"/>
                  </a:cubicBezTo>
                  <a:cubicBezTo>
                    <a:pt x="11574" y="2823"/>
                    <a:pt x="11538" y="2680"/>
                    <a:pt x="11443" y="2620"/>
                  </a:cubicBezTo>
                  <a:cubicBezTo>
                    <a:pt x="10109" y="1704"/>
                    <a:pt x="8002" y="1608"/>
                    <a:pt x="6442" y="1120"/>
                  </a:cubicBezTo>
                  <a:cubicBezTo>
                    <a:pt x="5454" y="811"/>
                    <a:pt x="4216" y="25"/>
                    <a:pt x="3156" y="1"/>
                  </a:cubicBezTo>
                  <a:cubicBezTo>
                    <a:pt x="3147" y="1"/>
                    <a:pt x="3138" y="1"/>
                    <a:pt x="312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922500" y="2967700"/>
              <a:ext cx="77800" cy="27925"/>
            </a:xfrm>
            <a:custGeom>
              <a:avLst/>
              <a:gdLst/>
              <a:ahLst/>
              <a:cxnLst/>
              <a:rect l="l" t="t" r="r" b="b"/>
              <a:pathLst>
                <a:path w="3112" h="1117" extrusionOk="0">
                  <a:moveTo>
                    <a:pt x="337" y="0"/>
                  </a:moveTo>
                  <a:cubicBezTo>
                    <a:pt x="283" y="0"/>
                    <a:pt x="230" y="15"/>
                    <a:pt x="179" y="50"/>
                  </a:cubicBezTo>
                  <a:cubicBezTo>
                    <a:pt x="1" y="181"/>
                    <a:pt x="1" y="491"/>
                    <a:pt x="108" y="658"/>
                  </a:cubicBezTo>
                  <a:cubicBezTo>
                    <a:pt x="251" y="884"/>
                    <a:pt x="560" y="920"/>
                    <a:pt x="798" y="943"/>
                  </a:cubicBezTo>
                  <a:cubicBezTo>
                    <a:pt x="1203" y="979"/>
                    <a:pt x="1560" y="955"/>
                    <a:pt x="1965" y="1074"/>
                  </a:cubicBezTo>
                  <a:cubicBezTo>
                    <a:pt x="2048" y="1100"/>
                    <a:pt x="2176" y="1117"/>
                    <a:pt x="2312" y="1117"/>
                  </a:cubicBezTo>
                  <a:cubicBezTo>
                    <a:pt x="2680" y="1117"/>
                    <a:pt x="3111" y="992"/>
                    <a:pt x="2894" y="574"/>
                  </a:cubicBezTo>
                  <a:cubicBezTo>
                    <a:pt x="2751" y="312"/>
                    <a:pt x="2358" y="158"/>
                    <a:pt x="2084" y="98"/>
                  </a:cubicBezTo>
                  <a:cubicBezTo>
                    <a:pt x="2031" y="88"/>
                    <a:pt x="1979" y="83"/>
                    <a:pt x="1928" y="83"/>
                  </a:cubicBezTo>
                  <a:cubicBezTo>
                    <a:pt x="1607" y="83"/>
                    <a:pt x="1327" y="261"/>
                    <a:pt x="1025" y="261"/>
                  </a:cubicBezTo>
                  <a:cubicBezTo>
                    <a:pt x="989" y="261"/>
                    <a:pt x="954" y="258"/>
                    <a:pt x="917" y="253"/>
                  </a:cubicBezTo>
                  <a:cubicBezTo>
                    <a:pt x="749" y="197"/>
                    <a:pt x="536" y="0"/>
                    <a:pt x="337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4042750" y="2932100"/>
              <a:ext cx="156725" cy="70025"/>
            </a:xfrm>
            <a:custGeom>
              <a:avLst/>
              <a:gdLst/>
              <a:ahLst/>
              <a:cxnLst/>
              <a:rect l="l" t="t" r="r" b="b"/>
              <a:pathLst>
                <a:path w="6269" h="2801" extrusionOk="0">
                  <a:moveTo>
                    <a:pt x="1479" y="1"/>
                  </a:moveTo>
                  <a:cubicBezTo>
                    <a:pt x="1168" y="1"/>
                    <a:pt x="881" y="65"/>
                    <a:pt x="656" y="236"/>
                  </a:cubicBezTo>
                  <a:cubicBezTo>
                    <a:pt x="644" y="248"/>
                    <a:pt x="632" y="260"/>
                    <a:pt x="620" y="272"/>
                  </a:cubicBezTo>
                  <a:cubicBezTo>
                    <a:pt x="572" y="331"/>
                    <a:pt x="536" y="415"/>
                    <a:pt x="584" y="498"/>
                  </a:cubicBezTo>
                  <a:cubicBezTo>
                    <a:pt x="763" y="820"/>
                    <a:pt x="2037" y="1177"/>
                    <a:pt x="2013" y="1462"/>
                  </a:cubicBezTo>
                  <a:cubicBezTo>
                    <a:pt x="2013" y="1441"/>
                    <a:pt x="1814" y="1427"/>
                    <a:pt x="1543" y="1427"/>
                  </a:cubicBezTo>
                  <a:cubicBezTo>
                    <a:pt x="1059" y="1427"/>
                    <a:pt x="346" y="1471"/>
                    <a:pt x="132" y="1593"/>
                  </a:cubicBezTo>
                  <a:cubicBezTo>
                    <a:pt x="25" y="1641"/>
                    <a:pt x="1" y="1808"/>
                    <a:pt x="84" y="1891"/>
                  </a:cubicBezTo>
                  <a:cubicBezTo>
                    <a:pt x="358" y="2129"/>
                    <a:pt x="739" y="2153"/>
                    <a:pt x="1084" y="2189"/>
                  </a:cubicBezTo>
                  <a:cubicBezTo>
                    <a:pt x="1117" y="2191"/>
                    <a:pt x="1150" y="2192"/>
                    <a:pt x="1185" y="2192"/>
                  </a:cubicBezTo>
                  <a:cubicBezTo>
                    <a:pt x="1376" y="2192"/>
                    <a:pt x="1598" y="2160"/>
                    <a:pt x="1803" y="2160"/>
                  </a:cubicBezTo>
                  <a:cubicBezTo>
                    <a:pt x="1917" y="2160"/>
                    <a:pt x="2025" y="2170"/>
                    <a:pt x="2120" y="2201"/>
                  </a:cubicBezTo>
                  <a:cubicBezTo>
                    <a:pt x="2239" y="2236"/>
                    <a:pt x="2620" y="2713"/>
                    <a:pt x="2787" y="2748"/>
                  </a:cubicBezTo>
                  <a:cubicBezTo>
                    <a:pt x="2924" y="2783"/>
                    <a:pt x="2968" y="2801"/>
                    <a:pt x="3008" y="2801"/>
                  </a:cubicBezTo>
                  <a:cubicBezTo>
                    <a:pt x="3052" y="2801"/>
                    <a:pt x="3091" y="2780"/>
                    <a:pt x="3239" y="2736"/>
                  </a:cubicBezTo>
                  <a:cubicBezTo>
                    <a:pt x="3891" y="2553"/>
                    <a:pt x="2687" y="2151"/>
                    <a:pt x="4035" y="2151"/>
                  </a:cubicBezTo>
                  <a:cubicBezTo>
                    <a:pt x="4091" y="2151"/>
                    <a:pt x="4151" y="2152"/>
                    <a:pt x="4216" y="2153"/>
                  </a:cubicBezTo>
                  <a:cubicBezTo>
                    <a:pt x="4404" y="2153"/>
                    <a:pt x="4531" y="2298"/>
                    <a:pt x="4712" y="2298"/>
                  </a:cubicBezTo>
                  <a:cubicBezTo>
                    <a:pt x="4725" y="2298"/>
                    <a:pt x="4738" y="2298"/>
                    <a:pt x="4751" y="2296"/>
                  </a:cubicBezTo>
                  <a:cubicBezTo>
                    <a:pt x="4823" y="2296"/>
                    <a:pt x="4918" y="2248"/>
                    <a:pt x="4930" y="2165"/>
                  </a:cubicBezTo>
                  <a:cubicBezTo>
                    <a:pt x="4988" y="1789"/>
                    <a:pt x="5359" y="1686"/>
                    <a:pt x="5719" y="1686"/>
                  </a:cubicBezTo>
                  <a:cubicBezTo>
                    <a:pt x="5803" y="1686"/>
                    <a:pt x="5887" y="1692"/>
                    <a:pt x="5966" y="1701"/>
                  </a:cubicBezTo>
                  <a:cubicBezTo>
                    <a:pt x="5977" y="1702"/>
                    <a:pt x="5989" y="1703"/>
                    <a:pt x="6000" y="1703"/>
                  </a:cubicBezTo>
                  <a:cubicBezTo>
                    <a:pt x="6142" y="1703"/>
                    <a:pt x="6268" y="1570"/>
                    <a:pt x="6180" y="1427"/>
                  </a:cubicBezTo>
                  <a:cubicBezTo>
                    <a:pt x="5668" y="570"/>
                    <a:pt x="4335" y="736"/>
                    <a:pt x="3537" y="498"/>
                  </a:cubicBezTo>
                  <a:cubicBezTo>
                    <a:pt x="3016" y="333"/>
                    <a:pt x="2185" y="1"/>
                    <a:pt x="147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212125" y="2968325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1267" y="1"/>
                  </a:moveTo>
                  <a:cubicBezTo>
                    <a:pt x="1051" y="1"/>
                    <a:pt x="840" y="31"/>
                    <a:pt x="667" y="85"/>
                  </a:cubicBezTo>
                  <a:cubicBezTo>
                    <a:pt x="298" y="204"/>
                    <a:pt x="0" y="549"/>
                    <a:pt x="477" y="775"/>
                  </a:cubicBezTo>
                  <a:cubicBezTo>
                    <a:pt x="786" y="918"/>
                    <a:pt x="1143" y="1002"/>
                    <a:pt x="1477" y="1109"/>
                  </a:cubicBezTo>
                  <a:cubicBezTo>
                    <a:pt x="1679" y="1180"/>
                    <a:pt x="1905" y="1276"/>
                    <a:pt x="2132" y="1287"/>
                  </a:cubicBezTo>
                  <a:cubicBezTo>
                    <a:pt x="2142" y="1288"/>
                    <a:pt x="2151" y="1288"/>
                    <a:pt x="2161" y="1288"/>
                  </a:cubicBezTo>
                  <a:cubicBezTo>
                    <a:pt x="2629" y="1288"/>
                    <a:pt x="2556" y="722"/>
                    <a:pt x="2370" y="418"/>
                  </a:cubicBezTo>
                  <a:cubicBezTo>
                    <a:pt x="2370" y="406"/>
                    <a:pt x="2358" y="406"/>
                    <a:pt x="2358" y="394"/>
                  </a:cubicBezTo>
                  <a:cubicBezTo>
                    <a:pt x="2346" y="394"/>
                    <a:pt x="2346" y="383"/>
                    <a:pt x="2346" y="383"/>
                  </a:cubicBezTo>
                  <a:cubicBezTo>
                    <a:pt x="2105" y="110"/>
                    <a:pt x="1675" y="1"/>
                    <a:pt x="126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3918025" y="2797925"/>
              <a:ext cx="53625" cy="58200"/>
            </a:xfrm>
            <a:custGeom>
              <a:avLst/>
              <a:gdLst/>
              <a:ahLst/>
              <a:cxnLst/>
              <a:rect l="l" t="t" r="r" b="b"/>
              <a:pathLst>
                <a:path w="2145" h="2328" extrusionOk="0">
                  <a:moveTo>
                    <a:pt x="502" y="0"/>
                  </a:moveTo>
                  <a:cubicBezTo>
                    <a:pt x="471" y="0"/>
                    <a:pt x="436" y="8"/>
                    <a:pt x="406" y="31"/>
                  </a:cubicBezTo>
                  <a:cubicBezTo>
                    <a:pt x="1" y="269"/>
                    <a:pt x="191" y="1043"/>
                    <a:pt x="322" y="1388"/>
                  </a:cubicBezTo>
                  <a:cubicBezTo>
                    <a:pt x="476" y="1817"/>
                    <a:pt x="915" y="2328"/>
                    <a:pt x="1413" y="2328"/>
                  </a:cubicBezTo>
                  <a:cubicBezTo>
                    <a:pt x="1454" y="2328"/>
                    <a:pt x="1495" y="2324"/>
                    <a:pt x="1537" y="2317"/>
                  </a:cubicBezTo>
                  <a:cubicBezTo>
                    <a:pt x="2144" y="2210"/>
                    <a:pt x="1632" y="1424"/>
                    <a:pt x="1477" y="1150"/>
                  </a:cubicBezTo>
                  <a:cubicBezTo>
                    <a:pt x="1323" y="853"/>
                    <a:pt x="977" y="43"/>
                    <a:pt x="549" y="7"/>
                  </a:cubicBezTo>
                  <a:cubicBezTo>
                    <a:pt x="536" y="3"/>
                    <a:pt x="519" y="0"/>
                    <a:pt x="502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3800175" y="2889750"/>
              <a:ext cx="37525" cy="28300"/>
            </a:xfrm>
            <a:custGeom>
              <a:avLst/>
              <a:gdLst/>
              <a:ahLst/>
              <a:cxnLst/>
              <a:rect l="l" t="t" r="r" b="b"/>
              <a:pathLst>
                <a:path w="1501" h="1132" extrusionOk="0">
                  <a:moveTo>
                    <a:pt x="721" y="0"/>
                  </a:moveTo>
                  <a:cubicBezTo>
                    <a:pt x="418" y="0"/>
                    <a:pt x="117" y="126"/>
                    <a:pt x="12" y="382"/>
                  </a:cubicBezTo>
                  <a:cubicBezTo>
                    <a:pt x="0" y="430"/>
                    <a:pt x="0" y="454"/>
                    <a:pt x="12" y="489"/>
                  </a:cubicBezTo>
                  <a:cubicBezTo>
                    <a:pt x="12" y="811"/>
                    <a:pt x="393" y="1073"/>
                    <a:pt x="667" y="1121"/>
                  </a:cubicBezTo>
                  <a:cubicBezTo>
                    <a:pt x="707" y="1128"/>
                    <a:pt x="750" y="1131"/>
                    <a:pt x="793" y="1131"/>
                  </a:cubicBezTo>
                  <a:cubicBezTo>
                    <a:pt x="1113" y="1131"/>
                    <a:pt x="1500" y="942"/>
                    <a:pt x="1500" y="597"/>
                  </a:cubicBezTo>
                  <a:cubicBezTo>
                    <a:pt x="1500" y="203"/>
                    <a:pt x="1108" y="0"/>
                    <a:pt x="721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054075" y="2895650"/>
              <a:ext cx="42875" cy="32800"/>
            </a:xfrm>
            <a:custGeom>
              <a:avLst/>
              <a:gdLst/>
              <a:ahLst/>
              <a:cxnLst/>
              <a:rect l="l" t="t" r="r" b="b"/>
              <a:pathLst>
                <a:path w="1715" h="1312" extrusionOk="0">
                  <a:moveTo>
                    <a:pt x="797" y="1"/>
                  </a:moveTo>
                  <a:cubicBezTo>
                    <a:pt x="716" y="1"/>
                    <a:pt x="636" y="13"/>
                    <a:pt x="560" y="39"/>
                  </a:cubicBezTo>
                  <a:cubicBezTo>
                    <a:pt x="560" y="39"/>
                    <a:pt x="548" y="51"/>
                    <a:pt x="548" y="51"/>
                  </a:cubicBezTo>
                  <a:lnTo>
                    <a:pt x="512" y="51"/>
                  </a:lnTo>
                  <a:cubicBezTo>
                    <a:pt x="179" y="230"/>
                    <a:pt x="0" y="646"/>
                    <a:pt x="238" y="980"/>
                  </a:cubicBezTo>
                  <a:cubicBezTo>
                    <a:pt x="388" y="1191"/>
                    <a:pt x="649" y="1311"/>
                    <a:pt x="904" y="1311"/>
                  </a:cubicBezTo>
                  <a:cubicBezTo>
                    <a:pt x="994" y="1311"/>
                    <a:pt x="1083" y="1296"/>
                    <a:pt x="1167" y="1266"/>
                  </a:cubicBezTo>
                  <a:cubicBezTo>
                    <a:pt x="1512" y="1135"/>
                    <a:pt x="1715" y="742"/>
                    <a:pt x="1524" y="396"/>
                  </a:cubicBezTo>
                  <a:cubicBezTo>
                    <a:pt x="1376" y="155"/>
                    <a:pt x="1082" y="1"/>
                    <a:pt x="79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014650" y="1963250"/>
              <a:ext cx="1907400" cy="2504750"/>
            </a:xfrm>
            <a:custGeom>
              <a:avLst/>
              <a:gdLst/>
              <a:ahLst/>
              <a:cxnLst/>
              <a:rect l="l" t="t" r="r" b="b"/>
              <a:pathLst>
                <a:path w="76296" h="100190" extrusionOk="0">
                  <a:moveTo>
                    <a:pt x="35267" y="1963"/>
                  </a:moveTo>
                  <a:cubicBezTo>
                    <a:pt x="35411" y="1963"/>
                    <a:pt x="35575" y="1983"/>
                    <a:pt x="35791" y="2033"/>
                  </a:cubicBezTo>
                  <a:cubicBezTo>
                    <a:pt x="35606" y="2008"/>
                    <a:pt x="35431" y="1996"/>
                    <a:pt x="35255" y="1996"/>
                  </a:cubicBezTo>
                  <a:cubicBezTo>
                    <a:pt x="35103" y="1996"/>
                    <a:pt x="34951" y="2005"/>
                    <a:pt x="34791" y="2021"/>
                  </a:cubicBezTo>
                  <a:cubicBezTo>
                    <a:pt x="34886" y="1997"/>
                    <a:pt x="34981" y="1974"/>
                    <a:pt x="35088" y="1974"/>
                  </a:cubicBezTo>
                  <a:cubicBezTo>
                    <a:pt x="35146" y="1966"/>
                    <a:pt x="35205" y="1963"/>
                    <a:pt x="35267" y="1963"/>
                  </a:cubicBezTo>
                  <a:close/>
                  <a:moveTo>
                    <a:pt x="20348" y="1628"/>
                  </a:moveTo>
                  <a:cubicBezTo>
                    <a:pt x="19622" y="1771"/>
                    <a:pt x="18884" y="1938"/>
                    <a:pt x="18181" y="2117"/>
                  </a:cubicBezTo>
                  <a:cubicBezTo>
                    <a:pt x="18884" y="1926"/>
                    <a:pt x="19610" y="1759"/>
                    <a:pt x="20348" y="1628"/>
                  </a:cubicBezTo>
                  <a:close/>
                  <a:moveTo>
                    <a:pt x="42875" y="4486"/>
                  </a:moveTo>
                  <a:lnTo>
                    <a:pt x="42875" y="4486"/>
                  </a:lnTo>
                  <a:cubicBezTo>
                    <a:pt x="43030" y="4593"/>
                    <a:pt x="43173" y="4712"/>
                    <a:pt x="43280" y="4855"/>
                  </a:cubicBezTo>
                  <a:cubicBezTo>
                    <a:pt x="43065" y="4676"/>
                    <a:pt x="43054" y="4629"/>
                    <a:pt x="42875" y="4486"/>
                  </a:cubicBezTo>
                  <a:close/>
                  <a:moveTo>
                    <a:pt x="15872" y="4236"/>
                  </a:moveTo>
                  <a:cubicBezTo>
                    <a:pt x="15860" y="4283"/>
                    <a:pt x="15872" y="4331"/>
                    <a:pt x="15895" y="4379"/>
                  </a:cubicBezTo>
                  <a:cubicBezTo>
                    <a:pt x="16055" y="4720"/>
                    <a:pt x="16185" y="4819"/>
                    <a:pt x="16320" y="4819"/>
                  </a:cubicBezTo>
                  <a:cubicBezTo>
                    <a:pt x="16507" y="4819"/>
                    <a:pt x="16705" y="4632"/>
                    <a:pt x="17007" y="4632"/>
                  </a:cubicBezTo>
                  <a:cubicBezTo>
                    <a:pt x="17075" y="4632"/>
                    <a:pt x="17149" y="4641"/>
                    <a:pt x="17229" y="4664"/>
                  </a:cubicBezTo>
                  <a:cubicBezTo>
                    <a:pt x="17372" y="4712"/>
                    <a:pt x="17419" y="4843"/>
                    <a:pt x="17515" y="4986"/>
                  </a:cubicBezTo>
                  <a:cubicBezTo>
                    <a:pt x="16748" y="4865"/>
                    <a:pt x="15969" y="4778"/>
                    <a:pt x="15177" y="4778"/>
                  </a:cubicBezTo>
                  <a:cubicBezTo>
                    <a:pt x="14640" y="4778"/>
                    <a:pt x="14098" y="4818"/>
                    <a:pt x="13550" y="4915"/>
                  </a:cubicBezTo>
                  <a:cubicBezTo>
                    <a:pt x="13193" y="4974"/>
                    <a:pt x="12943" y="5081"/>
                    <a:pt x="12597" y="5176"/>
                  </a:cubicBezTo>
                  <a:cubicBezTo>
                    <a:pt x="12323" y="5248"/>
                    <a:pt x="12026" y="5260"/>
                    <a:pt x="11728" y="5284"/>
                  </a:cubicBezTo>
                  <a:cubicBezTo>
                    <a:pt x="11835" y="5272"/>
                    <a:pt x="11931" y="5260"/>
                    <a:pt x="12038" y="5236"/>
                  </a:cubicBezTo>
                  <a:cubicBezTo>
                    <a:pt x="13205" y="4986"/>
                    <a:pt x="14395" y="4700"/>
                    <a:pt x="15514" y="4343"/>
                  </a:cubicBezTo>
                  <a:cubicBezTo>
                    <a:pt x="15550" y="4343"/>
                    <a:pt x="15693" y="4295"/>
                    <a:pt x="15872" y="4236"/>
                  </a:cubicBezTo>
                  <a:close/>
                  <a:moveTo>
                    <a:pt x="14645" y="6069"/>
                  </a:moveTo>
                  <a:cubicBezTo>
                    <a:pt x="14752" y="6069"/>
                    <a:pt x="14860" y="6081"/>
                    <a:pt x="14967" y="6081"/>
                  </a:cubicBezTo>
                  <a:cubicBezTo>
                    <a:pt x="15050" y="6093"/>
                    <a:pt x="15121" y="6105"/>
                    <a:pt x="15205" y="6117"/>
                  </a:cubicBezTo>
                  <a:cubicBezTo>
                    <a:pt x="15324" y="6141"/>
                    <a:pt x="15348" y="6153"/>
                    <a:pt x="15276" y="6153"/>
                  </a:cubicBezTo>
                  <a:cubicBezTo>
                    <a:pt x="15169" y="6308"/>
                    <a:pt x="14740" y="6450"/>
                    <a:pt x="14550" y="6522"/>
                  </a:cubicBezTo>
                  <a:cubicBezTo>
                    <a:pt x="14401" y="6583"/>
                    <a:pt x="14141" y="6709"/>
                    <a:pt x="13930" y="6709"/>
                  </a:cubicBezTo>
                  <a:cubicBezTo>
                    <a:pt x="13854" y="6709"/>
                    <a:pt x="13785" y="6693"/>
                    <a:pt x="13728" y="6653"/>
                  </a:cubicBezTo>
                  <a:cubicBezTo>
                    <a:pt x="13312" y="6355"/>
                    <a:pt x="13597" y="6248"/>
                    <a:pt x="13788" y="6188"/>
                  </a:cubicBezTo>
                  <a:cubicBezTo>
                    <a:pt x="14062" y="6093"/>
                    <a:pt x="14359" y="6069"/>
                    <a:pt x="14645" y="6069"/>
                  </a:cubicBezTo>
                  <a:close/>
                  <a:moveTo>
                    <a:pt x="17995" y="7090"/>
                  </a:moveTo>
                  <a:cubicBezTo>
                    <a:pt x="18097" y="7090"/>
                    <a:pt x="18200" y="7099"/>
                    <a:pt x="18300" y="7117"/>
                  </a:cubicBezTo>
                  <a:cubicBezTo>
                    <a:pt x="18396" y="7141"/>
                    <a:pt x="18539" y="7153"/>
                    <a:pt x="18550" y="7272"/>
                  </a:cubicBezTo>
                  <a:cubicBezTo>
                    <a:pt x="18550" y="7367"/>
                    <a:pt x="18241" y="7546"/>
                    <a:pt x="18181" y="7570"/>
                  </a:cubicBezTo>
                  <a:cubicBezTo>
                    <a:pt x="17999" y="7670"/>
                    <a:pt x="17769" y="7749"/>
                    <a:pt x="17554" y="7749"/>
                  </a:cubicBezTo>
                  <a:cubicBezTo>
                    <a:pt x="17487" y="7749"/>
                    <a:pt x="17422" y="7741"/>
                    <a:pt x="17360" y="7724"/>
                  </a:cubicBezTo>
                  <a:cubicBezTo>
                    <a:pt x="17193" y="7689"/>
                    <a:pt x="16979" y="7582"/>
                    <a:pt x="17074" y="7403"/>
                  </a:cubicBezTo>
                  <a:cubicBezTo>
                    <a:pt x="17110" y="7331"/>
                    <a:pt x="17241" y="7284"/>
                    <a:pt x="17312" y="7248"/>
                  </a:cubicBezTo>
                  <a:cubicBezTo>
                    <a:pt x="17520" y="7140"/>
                    <a:pt x="17757" y="7090"/>
                    <a:pt x="17995" y="7090"/>
                  </a:cubicBezTo>
                  <a:close/>
                  <a:moveTo>
                    <a:pt x="54186" y="7879"/>
                  </a:moveTo>
                  <a:cubicBezTo>
                    <a:pt x="54186" y="7915"/>
                    <a:pt x="54186" y="7963"/>
                    <a:pt x="54186" y="8010"/>
                  </a:cubicBezTo>
                  <a:cubicBezTo>
                    <a:pt x="54186" y="8010"/>
                    <a:pt x="54174" y="7998"/>
                    <a:pt x="54174" y="7998"/>
                  </a:cubicBezTo>
                  <a:cubicBezTo>
                    <a:pt x="54162" y="7974"/>
                    <a:pt x="54150" y="7951"/>
                    <a:pt x="54138" y="7927"/>
                  </a:cubicBezTo>
                  <a:cubicBezTo>
                    <a:pt x="54162" y="7915"/>
                    <a:pt x="54174" y="7903"/>
                    <a:pt x="54186" y="7879"/>
                  </a:cubicBezTo>
                  <a:close/>
                  <a:moveTo>
                    <a:pt x="14696" y="8031"/>
                  </a:moveTo>
                  <a:cubicBezTo>
                    <a:pt x="14788" y="8031"/>
                    <a:pt x="14907" y="8057"/>
                    <a:pt x="14967" y="8117"/>
                  </a:cubicBezTo>
                  <a:cubicBezTo>
                    <a:pt x="15145" y="8272"/>
                    <a:pt x="14883" y="8415"/>
                    <a:pt x="14729" y="8439"/>
                  </a:cubicBezTo>
                  <a:cubicBezTo>
                    <a:pt x="14586" y="8427"/>
                    <a:pt x="14300" y="8332"/>
                    <a:pt x="14407" y="8153"/>
                  </a:cubicBezTo>
                  <a:cubicBezTo>
                    <a:pt x="14455" y="8082"/>
                    <a:pt x="14562" y="8046"/>
                    <a:pt x="14645" y="8034"/>
                  </a:cubicBezTo>
                  <a:cubicBezTo>
                    <a:pt x="14661" y="8032"/>
                    <a:pt x="14678" y="8031"/>
                    <a:pt x="14696" y="8031"/>
                  </a:cubicBezTo>
                  <a:close/>
                  <a:moveTo>
                    <a:pt x="21338" y="11827"/>
                  </a:moveTo>
                  <a:cubicBezTo>
                    <a:pt x="21591" y="11827"/>
                    <a:pt x="21895" y="12320"/>
                    <a:pt x="21956" y="12570"/>
                  </a:cubicBezTo>
                  <a:cubicBezTo>
                    <a:pt x="21979" y="12665"/>
                    <a:pt x="22015" y="12773"/>
                    <a:pt x="21991" y="12868"/>
                  </a:cubicBezTo>
                  <a:cubicBezTo>
                    <a:pt x="21961" y="12983"/>
                    <a:pt x="21890" y="13021"/>
                    <a:pt x="21806" y="13021"/>
                  </a:cubicBezTo>
                  <a:cubicBezTo>
                    <a:pt x="21726" y="13021"/>
                    <a:pt x="21632" y="12986"/>
                    <a:pt x="21551" y="12951"/>
                  </a:cubicBezTo>
                  <a:cubicBezTo>
                    <a:pt x="21229" y="12796"/>
                    <a:pt x="20991" y="12451"/>
                    <a:pt x="21086" y="12082"/>
                  </a:cubicBezTo>
                  <a:cubicBezTo>
                    <a:pt x="21152" y="11898"/>
                    <a:pt x="21241" y="11827"/>
                    <a:pt x="21338" y="11827"/>
                  </a:cubicBezTo>
                  <a:close/>
                  <a:moveTo>
                    <a:pt x="32862" y="12892"/>
                  </a:moveTo>
                  <a:lnTo>
                    <a:pt x="32862" y="12892"/>
                  </a:lnTo>
                  <a:cubicBezTo>
                    <a:pt x="32921" y="12963"/>
                    <a:pt x="32981" y="13023"/>
                    <a:pt x="33028" y="13082"/>
                  </a:cubicBezTo>
                  <a:cubicBezTo>
                    <a:pt x="33005" y="13070"/>
                    <a:pt x="32981" y="13058"/>
                    <a:pt x="32969" y="13046"/>
                  </a:cubicBezTo>
                  <a:cubicBezTo>
                    <a:pt x="32921" y="12999"/>
                    <a:pt x="32897" y="12963"/>
                    <a:pt x="32862" y="12892"/>
                  </a:cubicBezTo>
                  <a:close/>
                  <a:moveTo>
                    <a:pt x="28815" y="15080"/>
                  </a:moveTo>
                  <a:cubicBezTo>
                    <a:pt x="28943" y="15080"/>
                    <a:pt x="29073" y="15092"/>
                    <a:pt x="29207" y="15118"/>
                  </a:cubicBezTo>
                  <a:cubicBezTo>
                    <a:pt x="29659" y="15202"/>
                    <a:pt x="31469" y="15844"/>
                    <a:pt x="30135" y="16142"/>
                  </a:cubicBezTo>
                  <a:cubicBezTo>
                    <a:pt x="30077" y="16156"/>
                    <a:pt x="30013" y="16161"/>
                    <a:pt x="29945" y="16161"/>
                  </a:cubicBezTo>
                  <a:cubicBezTo>
                    <a:pt x="29668" y="16161"/>
                    <a:pt x="29331" y="16070"/>
                    <a:pt x="29066" y="16070"/>
                  </a:cubicBezTo>
                  <a:cubicBezTo>
                    <a:pt x="29053" y="16070"/>
                    <a:pt x="29040" y="16070"/>
                    <a:pt x="29028" y="16071"/>
                  </a:cubicBezTo>
                  <a:cubicBezTo>
                    <a:pt x="28103" y="16105"/>
                    <a:pt x="27188" y="16299"/>
                    <a:pt x="26274" y="16299"/>
                  </a:cubicBezTo>
                  <a:cubicBezTo>
                    <a:pt x="26224" y="16299"/>
                    <a:pt x="26173" y="16298"/>
                    <a:pt x="26123" y="16297"/>
                  </a:cubicBezTo>
                  <a:cubicBezTo>
                    <a:pt x="25985" y="16297"/>
                    <a:pt x="25769" y="16307"/>
                    <a:pt x="25577" y="16307"/>
                  </a:cubicBezTo>
                  <a:cubicBezTo>
                    <a:pt x="25208" y="16307"/>
                    <a:pt x="24931" y="16270"/>
                    <a:pt x="25480" y="16059"/>
                  </a:cubicBezTo>
                  <a:cubicBezTo>
                    <a:pt x="25873" y="15916"/>
                    <a:pt x="26290" y="15785"/>
                    <a:pt x="26694" y="15678"/>
                  </a:cubicBezTo>
                  <a:cubicBezTo>
                    <a:pt x="27424" y="15465"/>
                    <a:pt x="28084" y="15080"/>
                    <a:pt x="28815" y="15080"/>
                  </a:cubicBezTo>
                  <a:close/>
                  <a:moveTo>
                    <a:pt x="31750" y="18591"/>
                  </a:moveTo>
                  <a:lnTo>
                    <a:pt x="31750" y="18591"/>
                  </a:lnTo>
                  <a:cubicBezTo>
                    <a:pt x="31751" y="18592"/>
                    <a:pt x="31753" y="18593"/>
                    <a:pt x="31754" y="18595"/>
                  </a:cubicBezTo>
                  <a:cubicBezTo>
                    <a:pt x="31753" y="18594"/>
                    <a:pt x="31751" y="18592"/>
                    <a:pt x="31750" y="18591"/>
                  </a:cubicBezTo>
                  <a:close/>
                  <a:moveTo>
                    <a:pt x="37403" y="18124"/>
                  </a:moveTo>
                  <a:cubicBezTo>
                    <a:pt x="37414" y="18124"/>
                    <a:pt x="37424" y="18126"/>
                    <a:pt x="37434" y="18130"/>
                  </a:cubicBezTo>
                  <a:cubicBezTo>
                    <a:pt x="37529" y="18178"/>
                    <a:pt x="37529" y="18476"/>
                    <a:pt x="37481" y="18547"/>
                  </a:cubicBezTo>
                  <a:cubicBezTo>
                    <a:pt x="37420" y="18670"/>
                    <a:pt x="37303" y="18704"/>
                    <a:pt x="37174" y="18704"/>
                  </a:cubicBezTo>
                  <a:cubicBezTo>
                    <a:pt x="37027" y="18704"/>
                    <a:pt x="36863" y="18661"/>
                    <a:pt x="36743" y="18654"/>
                  </a:cubicBezTo>
                  <a:cubicBezTo>
                    <a:pt x="36720" y="18654"/>
                    <a:pt x="36697" y="18653"/>
                    <a:pt x="36674" y="18653"/>
                  </a:cubicBezTo>
                  <a:cubicBezTo>
                    <a:pt x="36448" y="18653"/>
                    <a:pt x="36229" y="18685"/>
                    <a:pt x="36010" y="18685"/>
                  </a:cubicBezTo>
                  <a:cubicBezTo>
                    <a:pt x="35886" y="18685"/>
                    <a:pt x="35762" y="18675"/>
                    <a:pt x="35636" y="18642"/>
                  </a:cubicBezTo>
                  <a:cubicBezTo>
                    <a:pt x="35564" y="18619"/>
                    <a:pt x="35505" y="18595"/>
                    <a:pt x="35445" y="18571"/>
                  </a:cubicBezTo>
                  <a:cubicBezTo>
                    <a:pt x="35648" y="18547"/>
                    <a:pt x="35862" y="18523"/>
                    <a:pt x="36065" y="18500"/>
                  </a:cubicBezTo>
                  <a:cubicBezTo>
                    <a:pt x="36457" y="18416"/>
                    <a:pt x="36874" y="18190"/>
                    <a:pt x="37267" y="18154"/>
                  </a:cubicBezTo>
                  <a:cubicBezTo>
                    <a:pt x="37305" y="18154"/>
                    <a:pt x="37359" y="18124"/>
                    <a:pt x="37403" y="18124"/>
                  </a:cubicBezTo>
                  <a:close/>
                  <a:moveTo>
                    <a:pt x="33379" y="16848"/>
                  </a:moveTo>
                  <a:cubicBezTo>
                    <a:pt x="33609" y="16848"/>
                    <a:pt x="33780" y="16998"/>
                    <a:pt x="33886" y="17297"/>
                  </a:cubicBezTo>
                  <a:cubicBezTo>
                    <a:pt x="34347" y="17615"/>
                    <a:pt x="34429" y="17774"/>
                    <a:pt x="34116" y="17774"/>
                  </a:cubicBezTo>
                  <a:cubicBezTo>
                    <a:pt x="34065" y="17774"/>
                    <a:pt x="34004" y="17770"/>
                    <a:pt x="33933" y="17761"/>
                  </a:cubicBezTo>
                  <a:cubicBezTo>
                    <a:pt x="33850" y="17821"/>
                    <a:pt x="33695" y="17797"/>
                    <a:pt x="33612" y="17845"/>
                  </a:cubicBezTo>
                  <a:cubicBezTo>
                    <a:pt x="33350" y="17988"/>
                    <a:pt x="33326" y="18107"/>
                    <a:pt x="33195" y="18369"/>
                  </a:cubicBezTo>
                  <a:cubicBezTo>
                    <a:pt x="33004" y="18735"/>
                    <a:pt x="32924" y="18861"/>
                    <a:pt x="32878" y="18861"/>
                  </a:cubicBezTo>
                  <a:cubicBezTo>
                    <a:pt x="32782" y="18861"/>
                    <a:pt x="32843" y="18290"/>
                    <a:pt x="32350" y="18226"/>
                  </a:cubicBezTo>
                  <a:cubicBezTo>
                    <a:pt x="32350" y="18226"/>
                    <a:pt x="31730" y="18436"/>
                    <a:pt x="31736" y="18562"/>
                  </a:cubicBezTo>
                  <a:lnTo>
                    <a:pt x="31736" y="18562"/>
                  </a:lnTo>
                  <a:cubicBezTo>
                    <a:pt x="31694" y="18404"/>
                    <a:pt x="31865" y="17804"/>
                    <a:pt x="31778" y="17630"/>
                  </a:cubicBezTo>
                  <a:cubicBezTo>
                    <a:pt x="31631" y="17305"/>
                    <a:pt x="31226" y="17183"/>
                    <a:pt x="30847" y="17183"/>
                  </a:cubicBezTo>
                  <a:cubicBezTo>
                    <a:pt x="30795" y="17183"/>
                    <a:pt x="30744" y="17186"/>
                    <a:pt x="30695" y="17190"/>
                  </a:cubicBezTo>
                  <a:cubicBezTo>
                    <a:pt x="31493" y="17071"/>
                    <a:pt x="32302" y="16987"/>
                    <a:pt x="33112" y="16904"/>
                  </a:cubicBezTo>
                  <a:cubicBezTo>
                    <a:pt x="33208" y="16867"/>
                    <a:pt x="33297" y="16848"/>
                    <a:pt x="33379" y="16848"/>
                  </a:cubicBezTo>
                  <a:close/>
                  <a:moveTo>
                    <a:pt x="30457" y="17214"/>
                  </a:moveTo>
                  <a:cubicBezTo>
                    <a:pt x="30421" y="17226"/>
                    <a:pt x="30385" y="17237"/>
                    <a:pt x="30350" y="17249"/>
                  </a:cubicBezTo>
                  <a:cubicBezTo>
                    <a:pt x="29849" y="17392"/>
                    <a:pt x="29302" y="18011"/>
                    <a:pt x="29242" y="18535"/>
                  </a:cubicBezTo>
                  <a:cubicBezTo>
                    <a:pt x="29195" y="19000"/>
                    <a:pt x="29457" y="19011"/>
                    <a:pt x="29528" y="19381"/>
                  </a:cubicBezTo>
                  <a:cubicBezTo>
                    <a:pt x="29599" y="19726"/>
                    <a:pt x="29814" y="19476"/>
                    <a:pt x="29361" y="19845"/>
                  </a:cubicBezTo>
                  <a:cubicBezTo>
                    <a:pt x="29254" y="19916"/>
                    <a:pt x="29159" y="20000"/>
                    <a:pt x="29064" y="20071"/>
                  </a:cubicBezTo>
                  <a:cubicBezTo>
                    <a:pt x="28768" y="19740"/>
                    <a:pt x="28461" y="19410"/>
                    <a:pt x="28154" y="19079"/>
                  </a:cubicBezTo>
                  <a:lnTo>
                    <a:pt x="28154" y="19079"/>
                  </a:lnTo>
                  <a:cubicBezTo>
                    <a:pt x="28203" y="19039"/>
                    <a:pt x="28375" y="17640"/>
                    <a:pt x="28351" y="17640"/>
                  </a:cubicBezTo>
                  <a:lnTo>
                    <a:pt x="28351" y="17640"/>
                  </a:lnTo>
                  <a:cubicBezTo>
                    <a:pt x="28351" y="17640"/>
                    <a:pt x="28351" y="17640"/>
                    <a:pt x="28350" y="17641"/>
                  </a:cubicBezTo>
                  <a:lnTo>
                    <a:pt x="28350" y="17641"/>
                  </a:lnTo>
                  <a:cubicBezTo>
                    <a:pt x="28532" y="17345"/>
                    <a:pt x="29636" y="17345"/>
                    <a:pt x="29921" y="17297"/>
                  </a:cubicBezTo>
                  <a:cubicBezTo>
                    <a:pt x="30100" y="17261"/>
                    <a:pt x="30278" y="17249"/>
                    <a:pt x="30457" y="17214"/>
                  </a:cubicBezTo>
                  <a:close/>
                  <a:moveTo>
                    <a:pt x="35826" y="19535"/>
                  </a:moveTo>
                  <a:cubicBezTo>
                    <a:pt x="35600" y="19773"/>
                    <a:pt x="35064" y="20000"/>
                    <a:pt x="34874" y="20095"/>
                  </a:cubicBezTo>
                  <a:cubicBezTo>
                    <a:pt x="34421" y="20297"/>
                    <a:pt x="33933" y="20428"/>
                    <a:pt x="33445" y="20524"/>
                  </a:cubicBezTo>
                  <a:cubicBezTo>
                    <a:pt x="33153" y="20574"/>
                    <a:pt x="32853" y="20624"/>
                    <a:pt x="32551" y="20624"/>
                  </a:cubicBezTo>
                  <a:cubicBezTo>
                    <a:pt x="32496" y="20624"/>
                    <a:pt x="32441" y="20623"/>
                    <a:pt x="32386" y="20619"/>
                  </a:cubicBezTo>
                  <a:cubicBezTo>
                    <a:pt x="31862" y="20571"/>
                    <a:pt x="31624" y="20250"/>
                    <a:pt x="32386" y="20107"/>
                  </a:cubicBezTo>
                  <a:cubicBezTo>
                    <a:pt x="32647" y="20047"/>
                    <a:pt x="32897" y="20059"/>
                    <a:pt x="33159" y="19964"/>
                  </a:cubicBezTo>
                  <a:cubicBezTo>
                    <a:pt x="33481" y="19845"/>
                    <a:pt x="33719" y="19654"/>
                    <a:pt x="34076" y="19619"/>
                  </a:cubicBezTo>
                  <a:cubicBezTo>
                    <a:pt x="34150" y="19614"/>
                    <a:pt x="34224" y="19612"/>
                    <a:pt x="34300" y="19612"/>
                  </a:cubicBezTo>
                  <a:cubicBezTo>
                    <a:pt x="34551" y="19612"/>
                    <a:pt x="34814" y="19633"/>
                    <a:pt x="35068" y="19633"/>
                  </a:cubicBezTo>
                  <a:cubicBezTo>
                    <a:pt x="35111" y="19633"/>
                    <a:pt x="35153" y="19632"/>
                    <a:pt x="35195" y="19631"/>
                  </a:cubicBezTo>
                  <a:cubicBezTo>
                    <a:pt x="35267" y="19619"/>
                    <a:pt x="35612" y="19559"/>
                    <a:pt x="35826" y="19535"/>
                  </a:cubicBezTo>
                  <a:close/>
                  <a:moveTo>
                    <a:pt x="3465" y="30465"/>
                  </a:moveTo>
                  <a:cubicBezTo>
                    <a:pt x="3477" y="30465"/>
                    <a:pt x="3477" y="30477"/>
                    <a:pt x="3477" y="30477"/>
                  </a:cubicBezTo>
                  <a:cubicBezTo>
                    <a:pt x="3489" y="30489"/>
                    <a:pt x="3489" y="30501"/>
                    <a:pt x="3489" y="30513"/>
                  </a:cubicBezTo>
                  <a:cubicBezTo>
                    <a:pt x="3489" y="30501"/>
                    <a:pt x="3477" y="30477"/>
                    <a:pt x="3465" y="30465"/>
                  </a:cubicBezTo>
                  <a:close/>
                  <a:moveTo>
                    <a:pt x="3489" y="31037"/>
                  </a:moveTo>
                  <a:cubicBezTo>
                    <a:pt x="3489" y="31180"/>
                    <a:pt x="3501" y="31215"/>
                    <a:pt x="3465" y="31299"/>
                  </a:cubicBezTo>
                  <a:cubicBezTo>
                    <a:pt x="3453" y="31323"/>
                    <a:pt x="3441" y="31358"/>
                    <a:pt x="3418" y="31394"/>
                  </a:cubicBezTo>
                  <a:cubicBezTo>
                    <a:pt x="3441" y="31263"/>
                    <a:pt x="3465" y="31144"/>
                    <a:pt x="3489" y="31037"/>
                  </a:cubicBezTo>
                  <a:close/>
                  <a:moveTo>
                    <a:pt x="19384" y="42298"/>
                  </a:moveTo>
                  <a:cubicBezTo>
                    <a:pt x="19474" y="42298"/>
                    <a:pt x="19564" y="42316"/>
                    <a:pt x="19658" y="42360"/>
                  </a:cubicBezTo>
                  <a:cubicBezTo>
                    <a:pt x="19717" y="42383"/>
                    <a:pt x="19753" y="42419"/>
                    <a:pt x="19789" y="42455"/>
                  </a:cubicBezTo>
                  <a:cubicBezTo>
                    <a:pt x="19598" y="42383"/>
                    <a:pt x="19384" y="42348"/>
                    <a:pt x="19134" y="42336"/>
                  </a:cubicBezTo>
                  <a:cubicBezTo>
                    <a:pt x="19219" y="42313"/>
                    <a:pt x="19302" y="42298"/>
                    <a:pt x="19384" y="42298"/>
                  </a:cubicBezTo>
                  <a:close/>
                  <a:moveTo>
                    <a:pt x="42934" y="47241"/>
                  </a:moveTo>
                  <a:cubicBezTo>
                    <a:pt x="42911" y="47253"/>
                    <a:pt x="42875" y="47265"/>
                    <a:pt x="42839" y="47289"/>
                  </a:cubicBezTo>
                  <a:cubicBezTo>
                    <a:pt x="42744" y="47336"/>
                    <a:pt x="42482" y="47467"/>
                    <a:pt x="42137" y="47551"/>
                  </a:cubicBezTo>
                  <a:cubicBezTo>
                    <a:pt x="42399" y="47420"/>
                    <a:pt x="42673" y="47313"/>
                    <a:pt x="42934" y="47241"/>
                  </a:cubicBezTo>
                  <a:close/>
                  <a:moveTo>
                    <a:pt x="35148" y="61493"/>
                  </a:moveTo>
                  <a:lnTo>
                    <a:pt x="35148" y="61493"/>
                  </a:lnTo>
                  <a:cubicBezTo>
                    <a:pt x="35183" y="61541"/>
                    <a:pt x="35219" y="61576"/>
                    <a:pt x="35243" y="61636"/>
                  </a:cubicBezTo>
                  <a:cubicBezTo>
                    <a:pt x="35243" y="61660"/>
                    <a:pt x="35243" y="61683"/>
                    <a:pt x="35255" y="61707"/>
                  </a:cubicBezTo>
                  <a:cubicBezTo>
                    <a:pt x="35219" y="61648"/>
                    <a:pt x="35195" y="61588"/>
                    <a:pt x="35148" y="61493"/>
                  </a:cubicBezTo>
                  <a:close/>
                  <a:moveTo>
                    <a:pt x="38381" y="72400"/>
                  </a:moveTo>
                  <a:cubicBezTo>
                    <a:pt x="38412" y="72400"/>
                    <a:pt x="38465" y="72406"/>
                    <a:pt x="38529" y="72411"/>
                  </a:cubicBezTo>
                  <a:cubicBezTo>
                    <a:pt x="38493" y="72435"/>
                    <a:pt x="38470" y="72459"/>
                    <a:pt x="38458" y="72482"/>
                  </a:cubicBezTo>
                  <a:cubicBezTo>
                    <a:pt x="38340" y="72416"/>
                    <a:pt x="38331" y="72400"/>
                    <a:pt x="38381" y="72400"/>
                  </a:cubicBezTo>
                  <a:close/>
                  <a:moveTo>
                    <a:pt x="44887" y="81079"/>
                  </a:moveTo>
                  <a:lnTo>
                    <a:pt x="44887" y="81079"/>
                  </a:lnTo>
                  <a:cubicBezTo>
                    <a:pt x="44851" y="81305"/>
                    <a:pt x="44804" y="81495"/>
                    <a:pt x="44732" y="81650"/>
                  </a:cubicBezTo>
                  <a:cubicBezTo>
                    <a:pt x="44649" y="81888"/>
                    <a:pt x="44506" y="82186"/>
                    <a:pt x="44327" y="82507"/>
                  </a:cubicBezTo>
                  <a:cubicBezTo>
                    <a:pt x="44554" y="82019"/>
                    <a:pt x="44744" y="81555"/>
                    <a:pt x="44887" y="81079"/>
                  </a:cubicBezTo>
                  <a:close/>
                  <a:moveTo>
                    <a:pt x="33517" y="1"/>
                  </a:moveTo>
                  <a:cubicBezTo>
                    <a:pt x="29804" y="1"/>
                    <a:pt x="26111" y="398"/>
                    <a:pt x="22444" y="1033"/>
                  </a:cubicBezTo>
                  <a:cubicBezTo>
                    <a:pt x="20420" y="1390"/>
                    <a:pt x="18372" y="1783"/>
                    <a:pt x="16407" y="2426"/>
                  </a:cubicBezTo>
                  <a:cubicBezTo>
                    <a:pt x="14693" y="2986"/>
                    <a:pt x="13562" y="4236"/>
                    <a:pt x="11931" y="4867"/>
                  </a:cubicBezTo>
                  <a:cubicBezTo>
                    <a:pt x="11728" y="4903"/>
                    <a:pt x="11454" y="4879"/>
                    <a:pt x="11264" y="4950"/>
                  </a:cubicBezTo>
                  <a:cubicBezTo>
                    <a:pt x="11109" y="5010"/>
                    <a:pt x="11061" y="5284"/>
                    <a:pt x="11264" y="5307"/>
                  </a:cubicBezTo>
                  <a:cubicBezTo>
                    <a:pt x="11002" y="5331"/>
                    <a:pt x="10752" y="5343"/>
                    <a:pt x="10538" y="5403"/>
                  </a:cubicBezTo>
                  <a:cubicBezTo>
                    <a:pt x="10049" y="5546"/>
                    <a:pt x="9668" y="5831"/>
                    <a:pt x="9216" y="6069"/>
                  </a:cubicBezTo>
                  <a:cubicBezTo>
                    <a:pt x="7001" y="7248"/>
                    <a:pt x="4977" y="8153"/>
                    <a:pt x="3049" y="9760"/>
                  </a:cubicBezTo>
                  <a:cubicBezTo>
                    <a:pt x="2965" y="9832"/>
                    <a:pt x="2977" y="9963"/>
                    <a:pt x="3049" y="10034"/>
                  </a:cubicBezTo>
                  <a:cubicBezTo>
                    <a:pt x="3370" y="10379"/>
                    <a:pt x="3799" y="10153"/>
                    <a:pt x="4096" y="10475"/>
                  </a:cubicBezTo>
                  <a:cubicBezTo>
                    <a:pt x="4811" y="11237"/>
                    <a:pt x="4180" y="11999"/>
                    <a:pt x="3989" y="12844"/>
                  </a:cubicBezTo>
                  <a:cubicBezTo>
                    <a:pt x="3775" y="13749"/>
                    <a:pt x="3965" y="14249"/>
                    <a:pt x="2929" y="14725"/>
                  </a:cubicBezTo>
                  <a:cubicBezTo>
                    <a:pt x="2858" y="14761"/>
                    <a:pt x="2810" y="14868"/>
                    <a:pt x="2834" y="14940"/>
                  </a:cubicBezTo>
                  <a:cubicBezTo>
                    <a:pt x="3013" y="15428"/>
                    <a:pt x="3513" y="15928"/>
                    <a:pt x="4013" y="15987"/>
                  </a:cubicBezTo>
                  <a:lnTo>
                    <a:pt x="4001" y="15987"/>
                  </a:lnTo>
                  <a:cubicBezTo>
                    <a:pt x="3775" y="16035"/>
                    <a:pt x="3846" y="16344"/>
                    <a:pt x="4049" y="16356"/>
                  </a:cubicBezTo>
                  <a:cubicBezTo>
                    <a:pt x="4501" y="16404"/>
                    <a:pt x="3775" y="16571"/>
                    <a:pt x="3430" y="16892"/>
                  </a:cubicBezTo>
                  <a:cubicBezTo>
                    <a:pt x="2989" y="17285"/>
                    <a:pt x="2584" y="17845"/>
                    <a:pt x="2275" y="18357"/>
                  </a:cubicBezTo>
                  <a:cubicBezTo>
                    <a:pt x="1751" y="19226"/>
                    <a:pt x="917" y="20297"/>
                    <a:pt x="489" y="21238"/>
                  </a:cubicBezTo>
                  <a:cubicBezTo>
                    <a:pt x="1" y="22286"/>
                    <a:pt x="120" y="22833"/>
                    <a:pt x="322" y="23964"/>
                  </a:cubicBezTo>
                  <a:cubicBezTo>
                    <a:pt x="620" y="25655"/>
                    <a:pt x="1870" y="26929"/>
                    <a:pt x="2191" y="28548"/>
                  </a:cubicBezTo>
                  <a:cubicBezTo>
                    <a:pt x="2334" y="29263"/>
                    <a:pt x="2251" y="29668"/>
                    <a:pt x="2525" y="30310"/>
                  </a:cubicBezTo>
                  <a:cubicBezTo>
                    <a:pt x="2584" y="30465"/>
                    <a:pt x="2929" y="30334"/>
                    <a:pt x="3037" y="30561"/>
                  </a:cubicBezTo>
                  <a:cubicBezTo>
                    <a:pt x="3251" y="31001"/>
                    <a:pt x="3084" y="31370"/>
                    <a:pt x="2620" y="31751"/>
                  </a:cubicBezTo>
                  <a:cubicBezTo>
                    <a:pt x="2537" y="31823"/>
                    <a:pt x="2548" y="31954"/>
                    <a:pt x="2620" y="32013"/>
                  </a:cubicBezTo>
                  <a:cubicBezTo>
                    <a:pt x="2918" y="32335"/>
                    <a:pt x="3501" y="32549"/>
                    <a:pt x="3739" y="32835"/>
                  </a:cubicBezTo>
                  <a:cubicBezTo>
                    <a:pt x="4275" y="33478"/>
                    <a:pt x="4001" y="33799"/>
                    <a:pt x="4001" y="34478"/>
                  </a:cubicBezTo>
                  <a:cubicBezTo>
                    <a:pt x="4001" y="34537"/>
                    <a:pt x="4037" y="34609"/>
                    <a:pt x="4096" y="34632"/>
                  </a:cubicBezTo>
                  <a:cubicBezTo>
                    <a:pt x="4644" y="34954"/>
                    <a:pt x="4763" y="35692"/>
                    <a:pt x="4918" y="36252"/>
                  </a:cubicBezTo>
                  <a:cubicBezTo>
                    <a:pt x="4942" y="36311"/>
                    <a:pt x="4989" y="36359"/>
                    <a:pt x="5061" y="36383"/>
                  </a:cubicBezTo>
                  <a:cubicBezTo>
                    <a:pt x="5213" y="36422"/>
                    <a:pt x="5348" y="36442"/>
                    <a:pt x="5473" y="36442"/>
                  </a:cubicBezTo>
                  <a:cubicBezTo>
                    <a:pt x="5767" y="36442"/>
                    <a:pt x="6006" y="36331"/>
                    <a:pt x="6299" y="36097"/>
                  </a:cubicBezTo>
                  <a:cubicBezTo>
                    <a:pt x="6347" y="36049"/>
                    <a:pt x="6358" y="35966"/>
                    <a:pt x="6347" y="35906"/>
                  </a:cubicBezTo>
                  <a:cubicBezTo>
                    <a:pt x="6251" y="35537"/>
                    <a:pt x="6037" y="35240"/>
                    <a:pt x="5942" y="34871"/>
                  </a:cubicBezTo>
                  <a:cubicBezTo>
                    <a:pt x="5918" y="34811"/>
                    <a:pt x="5870" y="34752"/>
                    <a:pt x="5799" y="34740"/>
                  </a:cubicBezTo>
                  <a:cubicBezTo>
                    <a:pt x="5501" y="34668"/>
                    <a:pt x="5263" y="33918"/>
                    <a:pt x="5084" y="33287"/>
                  </a:cubicBezTo>
                  <a:cubicBezTo>
                    <a:pt x="5096" y="33263"/>
                    <a:pt x="5108" y="33228"/>
                    <a:pt x="5108" y="33192"/>
                  </a:cubicBezTo>
                  <a:cubicBezTo>
                    <a:pt x="5108" y="33144"/>
                    <a:pt x="5084" y="33097"/>
                    <a:pt x="5013" y="33013"/>
                  </a:cubicBezTo>
                  <a:cubicBezTo>
                    <a:pt x="4965" y="32811"/>
                    <a:pt x="4906" y="32632"/>
                    <a:pt x="4870" y="32513"/>
                  </a:cubicBezTo>
                  <a:cubicBezTo>
                    <a:pt x="4715" y="32096"/>
                    <a:pt x="4358" y="31334"/>
                    <a:pt x="4465" y="30930"/>
                  </a:cubicBezTo>
                  <a:cubicBezTo>
                    <a:pt x="4489" y="30858"/>
                    <a:pt x="4465" y="30787"/>
                    <a:pt x="4418" y="30739"/>
                  </a:cubicBezTo>
                  <a:cubicBezTo>
                    <a:pt x="3933" y="30272"/>
                    <a:pt x="3405" y="28617"/>
                    <a:pt x="3771" y="28617"/>
                  </a:cubicBezTo>
                  <a:cubicBezTo>
                    <a:pt x="3882" y="28617"/>
                    <a:pt x="4073" y="28766"/>
                    <a:pt x="4370" y="29144"/>
                  </a:cubicBezTo>
                  <a:cubicBezTo>
                    <a:pt x="4775" y="29656"/>
                    <a:pt x="4418" y="30275"/>
                    <a:pt x="4573" y="30715"/>
                  </a:cubicBezTo>
                  <a:cubicBezTo>
                    <a:pt x="4751" y="31192"/>
                    <a:pt x="5180" y="31942"/>
                    <a:pt x="5477" y="32263"/>
                  </a:cubicBezTo>
                  <a:cubicBezTo>
                    <a:pt x="5775" y="32596"/>
                    <a:pt x="6751" y="32704"/>
                    <a:pt x="6156" y="33168"/>
                  </a:cubicBezTo>
                  <a:cubicBezTo>
                    <a:pt x="6085" y="33228"/>
                    <a:pt x="6097" y="33335"/>
                    <a:pt x="6132" y="33406"/>
                  </a:cubicBezTo>
                  <a:cubicBezTo>
                    <a:pt x="6680" y="34442"/>
                    <a:pt x="7966" y="35061"/>
                    <a:pt x="8537" y="36240"/>
                  </a:cubicBezTo>
                  <a:cubicBezTo>
                    <a:pt x="9014" y="37204"/>
                    <a:pt x="8633" y="38288"/>
                    <a:pt x="9049" y="39157"/>
                  </a:cubicBezTo>
                  <a:cubicBezTo>
                    <a:pt x="9371" y="39788"/>
                    <a:pt x="10502" y="40562"/>
                    <a:pt x="11145" y="40907"/>
                  </a:cubicBezTo>
                  <a:cubicBezTo>
                    <a:pt x="12264" y="41526"/>
                    <a:pt x="13681" y="42181"/>
                    <a:pt x="14907" y="42633"/>
                  </a:cubicBezTo>
                  <a:cubicBezTo>
                    <a:pt x="15512" y="42862"/>
                    <a:pt x="16016" y="42935"/>
                    <a:pt x="16500" y="42935"/>
                  </a:cubicBezTo>
                  <a:cubicBezTo>
                    <a:pt x="16796" y="42935"/>
                    <a:pt x="17085" y="42908"/>
                    <a:pt x="17384" y="42872"/>
                  </a:cubicBezTo>
                  <a:lnTo>
                    <a:pt x="17467" y="42872"/>
                  </a:lnTo>
                  <a:cubicBezTo>
                    <a:pt x="17527" y="42860"/>
                    <a:pt x="17574" y="42848"/>
                    <a:pt x="17634" y="42836"/>
                  </a:cubicBezTo>
                  <a:cubicBezTo>
                    <a:pt x="17967" y="42800"/>
                    <a:pt x="18312" y="42753"/>
                    <a:pt x="18693" y="42717"/>
                  </a:cubicBezTo>
                  <a:cubicBezTo>
                    <a:pt x="18710" y="42716"/>
                    <a:pt x="18727" y="42715"/>
                    <a:pt x="18745" y="42715"/>
                  </a:cubicBezTo>
                  <a:cubicBezTo>
                    <a:pt x="19112" y="42715"/>
                    <a:pt x="19750" y="42946"/>
                    <a:pt x="20432" y="43264"/>
                  </a:cubicBezTo>
                  <a:cubicBezTo>
                    <a:pt x="20682" y="43455"/>
                    <a:pt x="20872" y="43515"/>
                    <a:pt x="21217" y="43634"/>
                  </a:cubicBezTo>
                  <a:cubicBezTo>
                    <a:pt x="22039" y="44050"/>
                    <a:pt x="22837" y="44503"/>
                    <a:pt x="23206" y="44717"/>
                  </a:cubicBezTo>
                  <a:cubicBezTo>
                    <a:pt x="23563" y="44919"/>
                    <a:pt x="23956" y="45098"/>
                    <a:pt x="24349" y="45253"/>
                  </a:cubicBezTo>
                  <a:cubicBezTo>
                    <a:pt x="24515" y="45372"/>
                    <a:pt x="24694" y="45455"/>
                    <a:pt x="24968" y="45515"/>
                  </a:cubicBezTo>
                  <a:cubicBezTo>
                    <a:pt x="25016" y="45539"/>
                    <a:pt x="25075" y="45550"/>
                    <a:pt x="25123" y="45562"/>
                  </a:cubicBezTo>
                  <a:cubicBezTo>
                    <a:pt x="26718" y="46170"/>
                    <a:pt x="28242" y="46777"/>
                    <a:pt x="28456" y="48825"/>
                  </a:cubicBezTo>
                  <a:cubicBezTo>
                    <a:pt x="28468" y="48920"/>
                    <a:pt x="28516" y="48979"/>
                    <a:pt x="28599" y="49015"/>
                  </a:cubicBezTo>
                  <a:cubicBezTo>
                    <a:pt x="29480" y="49337"/>
                    <a:pt x="29492" y="49337"/>
                    <a:pt x="30314" y="49991"/>
                  </a:cubicBezTo>
                  <a:cubicBezTo>
                    <a:pt x="30469" y="50099"/>
                    <a:pt x="30397" y="50253"/>
                    <a:pt x="30552" y="50337"/>
                  </a:cubicBezTo>
                  <a:cubicBezTo>
                    <a:pt x="31445" y="50801"/>
                    <a:pt x="32528" y="50432"/>
                    <a:pt x="33195" y="51396"/>
                  </a:cubicBezTo>
                  <a:cubicBezTo>
                    <a:pt x="33234" y="51451"/>
                    <a:pt x="33294" y="51486"/>
                    <a:pt x="33358" y="51486"/>
                  </a:cubicBezTo>
                  <a:cubicBezTo>
                    <a:pt x="33391" y="51486"/>
                    <a:pt x="33425" y="51476"/>
                    <a:pt x="33457" y="51456"/>
                  </a:cubicBezTo>
                  <a:cubicBezTo>
                    <a:pt x="33694" y="51315"/>
                    <a:pt x="33806" y="51263"/>
                    <a:pt x="33852" y="51263"/>
                  </a:cubicBezTo>
                  <a:cubicBezTo>
                    <a:pt x="33974" y="51263"/>
                    <a:pt x="33642" y="51617"/>
                    <a:pt x="33910" y="51635"/>
                  </a:cubicBezTo>
                  <a:cubicBezTo>
                    <a:pt x="34209" y="51656"/>
                    <a:pt x="34396" y="51763"/>
                    <a:pt x="34611" y="51763"/>
                  </a:cubicBezTo>
                  <a:cubicBezTo>
                    <a:pt x="34747" y="51763"/>
                    <a:pt x="34895" y="51721"/>
                    <a:pt x="35088" y="51587"/>
                  </a:cubicBezTo>
                  <a:cubicBezTo>
                    <a:pt x="35172" y="51527"/>
                    <a:pt x="35207" y="51420"/>
                    <a:pt x="35148" y="51325"/>
                  </a:cubicBezTo>
                  <a:cubicBezTo>
                    <a:pt x="34969" y="50992"/>
                    <a:pt x="34624" y="50777"/>
                    <a:pt x="34981" y="50420"/>
                  </a:cubicBezTo>
                  <a:cubicBezTo>
                    <a:pt x="35123" y="50276"/>
                    <a:pt x="35276" y="50216"/>
                    <a:pt x="35434" y="50216"/>
                  </a:cubicBezTo>
                  <a:cubicBezTo>
                    <a:pt x="36005" y="50216"/>
                    <a:pt x="36634" y="50997"/>
                    <a:pt x="36969" y="51361"/>
                  </a:cubicBezTo>
                  <a:cubicBezTo>
                    <a:pt x="37743" y="52194"/>
                    <a:pt x="37886" y="53349"/>
                    <a:pt x="37862" y="54480"/>
                  </a:cubicBezTo>
                  <a:cubicBezTo>
                    <a:pt x="37850" y="55349"/>
                    <a:pt x="37505" y="55552"/>
                    <a:pt x="37017" y="56135"/>
                  </a:cubicBezTo>
                  <a:cubicBezTo>
                    <a:pt x="36184" y="57147"/>
                    <a:pt x="33576" y="58838"/>
                    <a:pt x="33921" y="60588"/>
                  </a:cubicBezTo>
                  <a:cubicBezTo>
                    <a:pt x="33981" y="60910"/>
                    <a:pt x="34433" y="61255"/>
                    <a:pt x="34457" y="61398"/>
                  </a:cubicBezTo>
                  <a:cubicBezTo>
                    <a:pt x="34648" y="62600"/>
                    <a:pt x="33838" y="61898"/>
                    <a:pt x="33564" y="62624"/>
                  </a:cubicBezTo>
                  <a:cubicBezTo>
                    <a:pt x="33171" y="63612"/>
                    <a:pt x="33433" y="64565"/>
                    <a:pt x="34017" y="65267"/>
                  </a:cubicBezTo>
                  <a:cubicBezTo>
                    <a:pt x="34517" y="65886"/>
                    <a:pt x="35326" y="66339"/>
                    <a:pt x="35862" y="67041"/>
                  </a:cubicBezTo>
                  <a:cubicBezTo>
                    <a:pt x="36338" y="67660"/>
                    <a:pt x="36803" y="68291"/>
                    <a:pt x="37255" y="68934"/>
                  </a:cubicBezTo>
                  <a:cubicBezTo>
                    <a:pt x="37684" y="69542"/>
                    <a:pt x="38493" y="70458"/>
                    <a:pt x="38601" y="71196"/>
                  </a:cubicBezTo>
                  <a:cubicBezTo>
                    <a:pt x="38636" y="71542"/>
                    <a:pt x="38136" y="72363"/>
                    <a:pt x="38208" y="72578"/>
                  </a:cubicBezTo>
                  <a:cubicBezTo>
                    <a:pt x="38577" y="73637"/>
                    <a:pt x="40625" y="73923"/>
                    <a:pt x="41518" y="74280"/>
                  </a:cubicBezTo>
                  <a:cubicBezTo>
                    <a:pt x="42565" y="74697"/>
                    <a:pt x="44351" y="75245"/>
                    <a:pt x="44816" y="76459"/>
                  </a:cubicBezTo>
                  <a:cubicBezTo>
                    <a:pt x="45054" y="77102"/>
                    <a:pt x="44887" y="78090"/>
                    <a:pt x="44863" y="78757"/>
                  </a:cubicBezTo>
                  <a:cubicBezTo>
                    <a:pt x="44804" y="80305"/>
                    <a:pt x="44673" y="81543"/>
                    <a:pt x="43887" y="82912"/>
                  </a:cubicBezTo>
                  <a:cubicBezTo>
                    <a:pt x="43280" y="83984"/>
                    <a:pt x="42708" y="84805"/>
                    <a:pt x="42506" y="86032"/>
                  </a:cubicBezTo>
                  <a:cubicBezTo>
                    <a:pt x="42399" y="86758"/>
                    <a:pt x="42601" y="87722"/>
                    <a:pt x="42149" y="88365"/>
                  </a:cubicBezTo>
                  <a:cubicBezTo>
                    <a:pt x="41815" y="88853"/>
                    <a:pt x="41089" y="89068"/>
                    <a:pt x="40708" y="89556"/>
                  </a:cubicBezTo>
                  <a:cubicBezTo>
                    <a:pt x="40208" y="90223"/>
                    <a:pt x="40184" y="90889"/>
                    <a:pt x="40006" y="91699"/>
                  </a:cubicBezTo>
                  <a:cubicBezTo>
                    <a:pt x="39779" y="92675"/>
                    <a:pt x="38743" y="93783"/>
                    <a:pt x="38732" y="94735"/>
                  </a:cubicBezTo>
                  <a:cubicBezTo>
                    <a:pt x="38732" y="94771"/>
                    <a:pt x="38755" y="94807"/>
                    <a:pt x="38767" y="94842"/>
                  </a:cubicBezTo>
                  <a:cubicBezTo>
                    <a:pt x="38743" y="94842"/>
                    <a:pt x="38720" y="94854"/>
                    <a:pt x="38696" y="94878"/>
                  </a:cubicBezTo>
                  <a:cubicBezTo>
                    <a:pt x="38684" y="94878"/>
                    <a:pt x="38684" y="94890"/>
                    <a:pt x="38672" y="94890"/>
                  </a:cubicBezTo>
                  <a:cubicBezTo>
                    <a:pt x="38672" y="94902"/>
                    <a:pt x="38660" y="94902"/>
                    <a:pt x="38660" y="94902"/>
                  </a:cubicBezTo>
                  <a:cubicBezTo>
                    <a:pt x="38660" y="94902"/>
                    <a:pt x="38648" y="94914"/>
                    <a:pt x="38648" y="94914"/>
                  </a:cubicBezTo>
                  <a:cubicBezTo>
                    <a:pt x="38648" y="94926"/>
                    <a:pt x="38636" y="94926"/>
                    <a:pt x="38636" y="94937"/>
                  </a:cubicBezTo>
                  <a:cubicBezTo>
                    <a:pt x="38422" y="95140"/>
                    <a:pt x="38362" y="95485"/>
                    <a:pt x="38112" y="95676"/>
                  </a:cubicBezTo>
                  <a:cubicBezTo>
                    <a:pt x="37850" y="95866"/>
                    <a:pt x="37505" y="95926"/>
                    <a:pt x="37255" y="96152"/>
                  </a:cubicBezTo>
                  <a:cubicBezTo>
                    <a:pt x="37100" y="96283"/>
                    <a:pt x="37029" y="96450"/>
                    <a:pt x="37208" y="96604"/>
                  </a:cubicBezTo>
                  <a:cubicBezTo>
                    <a:pt x="37286" y="96667"/>
                    <a:pt x="37384" y="96691"/>
                    <a:pt x="37487" y="96691"/>
                  </a:cubicBezTo>
                  <a:cubicBezTo>
                    <a:pt x="37620" y="96691"/>
                    <a:pt x="37760" y="96651"/>
                    <a:pt x="37874" y="96604"/>
                  </a:cubicBezTo>
                  <a:cubicBezTo>
                    <a:pt x="38124" y="96509"/>
                    <a:pt x="38362" y="96354"/>
                    <a:pt x="38589" y="96200"/>
                  </a:cubicBezTo>
                  <a:lnTo>
                    <a:pt x="38589" y="96200"/>
                  </a:lnTo>
                  <a:cubicBezTo>
                    <a:pt x="38291" y="96628"/>
                    <a:pt x="38017" y="97069"/>
                    <a:pt x="37862" y="97545"/>
                  </a:cubicBezTo>
                  <a:cubicBezTo>
                    <a:pt x="37197" y="99641"/>
                    <a:pt x="39375" y="100189"/>
                    <a:pt x="41433" y="100189"/>
                  </a:cubicBezTo>
                  <a:cubicBezTo>
                    <a:pt x="42544" y="100189"/>
                    <a:pt x="43621" y="100029"/>
                    <a:pt x="44197" y="99867"/>
                  </a:cubicBezTo>
                  <a:cubicBezTo>
                    <a:pt x="44395" y="99808"/>
                    <a:pt x="44364" y="99497"/>
                    <a:pt x="44160" y="99497"/>
                  </a:cubicBezTo>
                  <a:cubicBezTo>
                    <a:pt x="44157" y="99497"/>
                    <a:pt x="44153" y="99497"/>
                    <a:pt x="44149" y="99498"/>
                  </a:cubicBezTo>
                  <a:cubicBezTo>
                    <a:pt x="43944" y="99504"/>
                    <a:pt x="43812" y="99520"/>
                    <a:pt x="43717" y="99520"/>
                  </a:cubicBezTo>
                  <a:cubicBezTo>
                    <a:pt x="43472" y="99520"/>
                    <a:pt x="43484" y="99413"/>
                    <a:pt x="43149" y="98759"/>
                  </a:cubicBezTo>
                  <a:cubicBezTo>
                    <a:pt x="42788" y="98072"/>
                    <a:pt x="42657" y="97961"/>
                    <a:pt x="42680" y="97961"/>
                  </a:cubicBezTo>
                  <a:cubicBezTo>
                    <a:pt x="42692" y="97961"/>
                    <a:pt x="42739" y="97987"/>
                    <a:pt x="42814" y="97987"/>
                  </a:cubicBezTo>
                  <a:cubicBezTo>
                    <a:pt x="42912" y="97987"/>
                    <a:pt x="43058" y="97942"/>
                    <a:pt x="43232" y="97735"/>
                  </a:cubicBezTo>
                  <a:cubicBezTo>
                    <a:pt x="43839" y="97021"/>
                    <a:pt x="44947" y="96890"/>
                    <a:pt x="45721" y="96438"/>
                  </a:cubicBezTo>
                  <a:cubicBezTo>
                    <a:pt x="45840" y="96354"/>
                    <a:pt x="45840" y="96116"/>
                    <a:pt x="45673" y="96092"/>
                  </a:cubicBezTo>
                  <a:cubicBezTo>
                    <a:pt x="45435" y="96057"/>
                    <a:pt x="45149" y="96033"/>
                    <a:pt x="44982" y="95842"/>
                  </a:cubicBezTo>
                  <a:cubicBezTo>
                    <a:pt x="44911" y="95759"/>
                    <a:pt x="44851" y="95699"/>
                    <a:pt x="44792" y="95652"/>
                  </a:cubicBezTo>
                  <a:cubicBezTo>
                    <a:pt x="44899" y="95652"/>
                    <a:pt x="45042" y="95628"/>
                    <a:pt x="45220" y="95497"/>
                  </a:cubicBezTo>
                  <a:cubicBezTo>
                    <a:pt x="45649" y="95188"/>
                    <a:pt x="46054" y="95104"/>
                    <a:pt x="46399" y="94664"/>
                  </a:cubicBezTo>
                  <a:cubicBezTo>
                    <a:pt x="47054" y="93783"/>
                    <a:pt x="46649" y="93140"/>
                    <a:pt x="47947" y="92806"/>
                  </a:cubicBezTo>
                  <a:cubicBezTo>
                    <a:pt x="47999" y="92792"/>
                    <a:pt x="48057" y="92787"/>
                    <a:pt x="48119" y="92787"/>
                  </a:cubicBezTo>
                  <a:cubicBezTo>
                    <a:pt x="48290" y="92787"/>
                    <a:pt x="48490" y="92826"/>
                    <a:pt x="48682" y="92826"/>
                  </a:cubicBezTo>
                  <a:cubicBezTo>
                    <a:pt x="48769" y="92826"/>
                    <a:pt x="48855" y="92818"/>
                    <a:pt x="48935" y="92794"/>
                  </a:cubicBezTo>
                  <a:cubicBezTo>
                    <a:pt x="49411" y="92675"/>
                    <a:pt x="49590" y="91580"/>
                    <a:pt x="50566" y="91294"/>
                  </a:cubicBezTo>
                  <a:cubicBezTo>
                    <a:pt x="50649" y="91274"/>
                    <a:pt x="50734" y="91267"/>
                    <a:pt x="50822" y="91267"/>
                  </a:cubicBezTo>
                  <a:cubicBezTo>
                    <a:pt x="50994" y="91267"/>
                    <a:pt x="51174" y="91293"/>
                    <a:pt x="51352" y="91293"/>
                  </a:cubicBezTo>
                  <a:cubicBezTo>
                    <a:pt x="51453" y="91293"/>
                    <a:pt x="51553" y="91284"/>
                    <a:pt x="51650" y="91258"/>
                  </a:cubicBezTo>
                  <a:cubicBezTo>
                    <a:pt x="52507" y="91032"/>
                    <a:pt x="54138" y="90139"/>
                    <a:pt x="54567" y="89353"/>
                  </a:cubicBezTo>
                  <a:cubicBezTo>
                    <a:pt x="54603" y="89282"/>
                    <a:pt x="54603" y="89187"/>
                    <a:pt x="54543" y="89127"/>
                  </a:cubicBezTo>
                  <a:lnTo>
                    <a:pt x="54543" y="89127"/>
                  </a:lnTo>
                  <a:cubicBezTo>
                    <a:pt x="54552" y="89137"/>
                    <a:pt x="54561" y="89141"/>
                    <a:pt x="54568" y="89141"/>
                  </a:cubicBezTo>
                  <a:cubicBezTo>
                    <a:pt x="54687" y="89141"/>
                    <a:pt x="54600" y="88064"/>
                    <a:pt x="54376" y="87818"/>
                  </a:cubicBezTo>
                  <a:lnTo>
                    <a:pt x="54376" y="87818"/>
                  </a:lnTo>
                  <a:cubicBezTo>
                    <a:pt x="54750" y="87825"/>
                    <a:pt x="55534" y="87922"/>
                    <a:pt x="56218" y="87922"/>
                  </a:cubicBezTo>
                  <a:cubicBezTo>
                    <a:pt x="56622" y="87922"/>
                    <a:pt x="56992" y="87888"/>
                    <a:pt x="57222" y="87782"/>
                  </a:cubicBezTo>
                  <a:cubicBezTo>
                    <a:pt x="58103" y="87377"/>
                    <a:pt x="58436" y="86603"/>
                    <a:pt x="58948" y="85853"/>
                  </a:cubicBezTo>
                  <a:cubicBezTo>
                    <a:pt x="59567" y="84912"/>
                    <a:pt x="60091" y="84710"/>
                    <a:pt x="60961" y="84079"/>
                  </a:cubicBezTo>
                  <a:cubicBezTo>
                    <a:pt x="61842" y="83436"/>
                    <a:pt x="62246" y="82912"/>
                    <a:pt x="62556" y="82341"/>
                  </a:cubicBezTo>
                  <a:cubicBezTo>
                    <a:pt x="62556" y="82341"/>
                    <a:pt x="62556" y="82341"/>
                    <a:pt x="62568" y="82329"/>
                  </a:cubicBezTo>
                  <a:cubicBezTo>
                    <a:pt x="62699" y="82138"/>
                    <a:pt x="62770" y="81984"/>
                    <a:pt x="62830" y="81793"/>
                  </a:cubicBezTo>
                  <a:cubicBezTo>
                    <a:pt x="63032" y="81341"/>
                    <a:pt x="63247" y="80841"/>
                    <a:pt x="63628" y="80221"/>
                  </a:cubicBezTo>
                  <a:cubicBezTo>
                    <a:pt x="64854" y="78209"/>
                    <a:pt x="67759" y="78733"/>
                    <a:pt x="69164" y="76864"/>
                  </a:cubicBezTo>
                  <a:cubicBezTo>
                    <a:pt x="69557" y="76328"/>
                    <a:pt x="69771" y="75638"/>
                    <a:pt x="70116" y="75066"/>
                  </a:cubicBezTo>
                  <a:cubicBezTo>
                    <a:pt x="70700" y="74114"/>
                    <a:pt x="71569" y="73268"/>
                    <a:pt x="71998" y="72220"/>
                  </a:cubicBezTo>
                  <a:cubicBezTo>
                    <a:pt x="72450" y="71089"/>
                    <a:pt x="72319" y="69970"/>
                    <a:pt x="72962" y="68887"/>
                  </a:cubicBezTo>
                  <a:cubicBezTo>
                    <a:pt x="73462" y="68041"/>
                    <a:pt x="73962" y="67196"/>
                    <a:pt x="74438" y="66315"/>
                  </a:cubicBezTo>
                  <a:cubicBezTo>
                    <a:pt x="75486" y="64386"/>
                    <a:pt x="76296" y="63957"/>
                    <a:pt x="75820" y="61695"/>
                  </a:cubicBezTo>
                  <a:cubicBezTo>
                    <a:pt x="75820" y="61671"/>
                    <a:pt x="75820" y="61660"/>
                    <a:pt x="75820" y="61648"/>
                  </a:cubicBezTo>
                  <a:cubicBezTo>
                    <a:pt x="75820" y="61648"/>
                    <a:pt x="75820" y="61648"/>
                    <a:pt x="75808" y="61636"/>
                  </a:cubicBezTo>
                  <a:cubicBezTo>
                    <a:pt x="75808" y="61636"/>
                    <a:pt x="75808" y="61624"/>
                    <a:pt x="75808" y="61624"/>
                  </a:cubicBezTo>
                  <a:cubicBezTo>
                    <a:pt x="75796" y="61612"/>
                    <a:pt x="75796" y="61600"/>
                    <a:pt x="75796" y="61600"/>
                  </a:cubicBezTo>
                  <a:cubicBezTo>
                    <a:pt x="75796" y="61600"/>
                    <a:pt x="75796" y="61588"/>
                    <a:pt x="75796" y="61588"/>
                  </a:cubicBezTo>
                  <a:cubicBezTo>
                    <a:pt x="75784" y="61576"/>
                    <a:pt x="75772" y="61564"/>
                    <a:pt x="75772" y="61552"/>
                  </a:cubicBezTo>
                  <a:cubicBezTo>
                    <a:pt x="75598" y="61302"/>
                    <a:pt x="75555" y="61258"/>
                    <a:pt x="75524" y="61258"/>
                  </a:cubicBezTo>
                  <a:cubicBezTo>
                    <a:pt x="75508" y="61258"/>
                    <a:pt x="75494" y="61271"/>
                    <a:pt x="75465" y="61271"/>
                  </a:cubicBezTo>
                  <a:cubicBezTo>
                    <a:pt x="75430" y="61271"/>
                    <a:pt x="75373" y="61253"/>
                    <a:pt x="75260" y="61171"/>
                  </a:cubicBezTo>
                  <a:cubicBezTo>
                    <a:pt x="74796" y="61124"/>
                    <a:pt x="74379" y="60921"/>
                    <a:pt x="74022" y="60564"/>
                  </a:cubicBezTo>
                  <a:cubicBezTo>
                    <a:pt x="73819" y="60314"/>
                    <a:pt x="73629" y="60064"/>
                    <a:pt x="73426" y="59814"/>
                  </a:cubicBezTo>
                  <a:cubicBezTo>
                    <a:pt x="73380" y="59791"/>
                    <a:pt x="73099" y="59611"/>
                    <a:pt x="73114" y="59611"/>
                  </a:cubicBezTo>
                  <a:cubicBezTo>
                    <a:pt x="73115" y="59611"/>
                    <a:pt x="73116" y="59611"/>
                    <a:pt x="73117" y="59612"/>
                  </a:cubicBezTo>
                  <a:cubicBezTo>
                    <a:pt x="72909" y="59528"/>
                    <a:pt x="72694" y="59499"/>
                    <a:pt x="72476" y="59499"/>
                  </a:cubicBezTo>
                  <a:cubicBezTo>
                    <a:pt x="71985" y="59499"/>
                    <a:pt x="71480" y="59647"/>
                    <a:pt x="71009" y="59647"/>
                  </a:cubicBezTo>
                  <a:cubicBezTo>
                    <a:pt x="70988" y="59563"/>
                    <a:pt x="70921" y="59489"/>
                    <a:pt x="70824" y="59489"/>
                  </a:cubicBezTo>
                  <a:cubicBezTo>
                    <a:pt x="70811" y="59489"/>
                    <a:pt x="70797" y="59490"/>
                    <a:pt x="70783" y="59493"/>
                  </a:cubicBezTo>
                  <a:cubicBezTo>
                    <a:pt x="70712" y="59505"/>
                    <a:pt x="70628" y="59528"/>
                    <a:pt x="70545" y="59576"/>
                  </a:cubicBezTo>
                  <a:cubicBezTo>
                    <a:pt x="70414" y="59540"/>
                    <a:pt x="70271" y="59469"/>
                    <a:pt x="70152" y="59362"/>
                  </a:cubicBezTo>
                  <a:cubicBezTo>
                    <a:pt x="69509" y="58826"/>
                    <a:pt x="70152" y="58362"/>
                    <a:pt x="68997" y="58195"/>
                  </a:cubicBezTo>
                  <a:cubicBezTo>
                    <a:pt x="68923" y="58183"/>
                    <a:pt x="68850" y="58178"/>
                    <a:pt x="68778" y="58178"/>
                  </a:cubicBezTo>
                  <a:cubicBezTo>
                    <a:pt x="68409" y="58178"/>
                    <a:pt x="68062" y="58317"/>
                    <a:pt x="67723" y="58457"/>
                  </a:cubicBezTo>
                  <a:cubicBezTo>
                    <a:pt x="67735" y="58433"/>
                    <a:pt x="67735" y="58421"/>
                    <a:pt x="67735" y="58409"/>
                  </a:cubicBezTo>
                  <a:cubicBezTo>
                    <a:pt x="67725" y="58293"/>
                    <a:pt x="67639" y="58215"/>
                    <a:pt x="67537" y="58215"/>
                  </a:cubicBezTo>
                  <a:cubicBezTo>
                    <a:pt x="67524" y="58215"/>
                    <a:pt x="67511" y="58216"/>
                    <a:pt x="67497" y="58219"/>
                  </a:cubicBezTo>
                  <a:cubicBezTo>
                    <a:pt x="67318" y="58254"/>
                    <a:pt x="67068" y="58576"/>
                    <a:pt x="67021" y="58790"/>
                  </a:cubicBezTo>
                  <a:cubicBezTo>
                    <a:pt x="66825" y="58910"/>
                    <a:pt x="66610" y="59019"/>
                    <a:pt x="66501" y="59019"/>
                  </a:cubicBezTo>
                  <a:cubicBezTo>
                    <a:pt x="66491" y="59019"/>
                    <a:pt x="66481" y="59018"/>
                    <a:pt x="66473" y="59016"/>
                  </a:cubicBezTo>
                  <a:cubicBezTo>
                    <a:pt x="66616" y="58981"/>
                    <a:pt x="66842" y="58004"/>
                    <a:pt x="66842" y="57992"/>
                  </a:cubicBezTo>
                  <a:cubicBezTo>
                    <a:pt x="66854" y="57885"/>
                    <a:pt x="66818" y="57802"/>
                    <a:pt x="66711" y="57766"/>
                  </a:cubicBezTo>
                  <a:cubicBezTo>
                    <a:pt x="66557" y="57711"/>
                    <a:pt x="66267" y="57696"/>
                    <a:pt x="65945" y="57696"/>
                  </a:cubicBezTo>
                  <a:cubicBezTo>
                    <a:pt x="65545" y="57696"/>
                    <a:pt x="65096" y="57720"/>
                    <a:pt x="64798" y="57720"/>
                  </a:cubicBezTo>
                  <a:cubicBezTo>
                    <a:pt x="64763" y="57720"/>
                    <a:pt x="64730" y="57719"/>
                    <a:pt x="64699" y="57719"/>
                  </a:cubicBezTo>
                  <a:cubicBezTo>
                    <a:pt x="64651" y="57683"/>
                    <a:pt x="64616" y="57635"/>
                    <a:pt x="64568" y="57600"/>
                  </a:cubicBezTo>
                  <a:cubicBezTo>
                    <a:pt x="64771" y="57457"/>
                    <a:pt x="65199" y="57111"/>
                    <a:pt x="65247" y="57016"/>
                  </a:cubicBezTo>
                  <a:cubicBezTo>
                    <a:pt x="65592" y="56254"/>
                    <a:pt x="65128" y="54897"/>
                    <a:pt x="64616" y="54075"/>
                  </a:cubicBezTo>
                  <a:cubicBezTo>
                    <a:pt x="64604" y="54016"/>
                    <a:pt x="64580" y="53980"/>
                    <a:pt x="64556" y="53944"/>
                  </a:cubicBezTo>
                  <a:cubicBezTo>
                    <a:pt x="64532" y="53909"/>
                    <a:pt x="64497" y="53885"/>
                    <a:pt x="64473" y="53861"/>
                  </a:cubicBezTo>
                  <a:cubicBezTo>
                    <a:pt x="64390" y="53742"/>
                    <a:pt x="64318" y="53647"/>
                    <a:pt x="64235" y="53575"/>
                  </a:cubicBezTo>
                  <a:cubicBezTo>
                    <a:pt x="63608" y="52937"/>
                    <a:pt x="62419" y="52170"/>
                    <a:pt x="61470" y="52170"/>
                  </a:cubicBezTo>
                  <a:cubicBezTo>
                    <a:pt x="61463" y="52170"/>
                    <a:pt x="61456" y="52170"/>
                    <a:pt x="61449" y="52170"/>
                  </a:cubicBezTo>
                  <a:cubicBezTo>
                    <a:pt x="61496" y="52170"/>
                    <a:pt x="60175" y="52337"/>
                    <a:pt x="60472" y="52349"/>
                  </a:cubicBezTo>
                  <a:cubicBezTo>
                    <a:pt x="60188" y="52480"/>
                    <a:pt x="59894" y="52541"/>
                    <a:pt x="59572" y="52541"/>
                  </a:cubicBezTo>
                  <a:cubicBezTo>
                    <a:pt x="59543" y="52541"/>
                    <a:pt x="59514" y="52540"/>
                    <a:pt x="59484" y="52539"/>
                  </a:cubicBezTo>
                  <a:cubicBezTo>
                    <a:pt x="58901" y="52289"/>
                    <a:pt x="58520" y="51861"/>
                    <a:pt x="58353" y="51277"/>
                  </a:cubicBezTo>
                  <a:cubicBezTo>
                    <a:pt x="57674" y="50456"/>
                    <a:pt x="57412" y="50182"/>
                    <a:pt x="56436" y="49801"/>
                  </a:cubicBezTo>
                  <a:cubicBezTo>
                    <a:pt x="56115" y="49670"/>
                    <a:pt x="55924" y="49658"/>
                    <a:pt x="55817" y="49658"/>
                  </a:cubicBezTo>
                  <a:cubicBezTo>
                    <a:pt x="55912" y="49634"/>
                    <a:pt x="56055" y="49563"/>
                    <a:pt x="56269" y="49360"/>
                  </a:cubicBezTo>
                  <a:cubicBezTo>
                    <a:pt x="56317" y="49301"/>
                    <a:pt x="56341" y="49194"/>
                    <a:pt x="56293" y="49134"/>
                  </a:cubicBezTo>
                  <a:cubicBezTo>
                    <a:pt x="55610" y="48197"/>
                    <a:pt x="54743" y="47781"/>
                    <a:pt x="53843" y="47781"/>
                  </a:cubicBezTo>
                  <a:cubicBezTo>
                    <a:pt x="53771" y="47781"/>
                    <a:pt x="53699" y="47784"/>
                    <a:pt x="53626" y="47789"/>
                  </a:cubicBezTo>
                  <a:cubicBezTo>
                    <a:pt x="53579" y="47783"/>
                    <a:pt x="53531" y="47780"/>
                    <a:pt x="53485" y="47780"/>
                  </a:cubicBezTo>
                  <a:cubicBezTo>
                    <a:pt x="53439" y="47780"/>
                    <a:pt x="53394" y="47783"/>
                    <a:pt x="53352" y="47789"/>
                  </a:cubicBezTo>
                  <a:cubicBezTo>
                    <a:pt x="53269" y="47813"/>
                    <a:pt x="53210" y="47825"/>
                    <a:pt x="53162" y="47860"/>
                  </a:cubicBezTo>
                  <a:cubicBezTo>
                    <a:pt x="52876" y="47932"/>
                    <a:pt x="52590" y="48027"/>
                    <a:pt x="52317" y="48170"/>
                  </a:cubicBezTo>
                  <a:cubicBezTo>
                    <a:pt x="51813" y="48422"/>
                    <a:pt x="51497" y="48515"/>
                    <a:pt x="51266" y="48515"/>
                  </a:cubicBezTo>
                  <a:cubicBezTo>
                    <a:pt x="50764" y="48515"/>
                    <a:pt x="50654" y="48080"/>
                    <a:pt x="49864" y="47884"/>
                  </a:cubicBezTo>
                  <a:cubicBezTo>
                    <a:pt x="49829" y="47875"/>
                    <a:pt x="49789" y="47871"/>
                    <a:pt x="49745" y="47871"/>
                  </a:cubicBezTo>
                  <a:cubicBezTo>
                    <a:pt x="49353" y="47871"/>
                    <a:pt x="48605" y="48183"/>
                    <a:pt x="48130" y="48183"/>
                  </a:cubicBezTo>
                  <a:cubicBezTo>
                    <a:pt x="47801" y="48183"/>
                    <a:pt x="47603" y="48034"/>
                    <a:pt x="47745" y="47527"/>
                  </a:cubicBezTo>
                  <a:cubicBezTo>
                    <a:pt x="47768" y="47455"/>
                    <a:pt x="47733" y="47348"/>
                    <a:pt x="47661" y="47313"/>
                  </a:cubicBezTo>
                  <a:cubicBezTo>
                    <a:pt x="47543" y="47255"/>
                    <a:pt x="47418" y="47238"/>
                    <a:pt x="47295" y="47238"/>
                  </a:cubicBezTo>
                  <a:cubicBezTo>
                    <a:pt x="47120" y="47238"/>
                    <a:pt x="46948" y="47273"/>
                    <a:pt x="46803" y="47273"/>
                  </a:cubicBezTo>
                  <a:cubicBezTo>
                    <a:pt x="46733" y="47273"/>
                    <a:pt x="46669" y="47265"/>
                    <a:pt x="46613" y="47241"/>
                  </a:cubicBezTo>
                  <a:cubicBezTo>
                    <a:pt x="46256" y="47086"/>
                    <a:pt x="46185" y="46801"/>
                    <a:pt x="45816" y="46455"/>
                  </a:cubicBezTo>
                  <a:cubicBezTo>
                    <a:pt x="45782" y="46425"/>
                    <a:pt x="45735" y="46410"/>
                    <a:pt x="45688" y="46410"/>
                  </a:cubicBezTo>
                  <a:cubicBezTo>
                    <a:pt x="45588" y="46410"/>
                    <a:pt x="45486" y="46477"/>
                    <a:pt x="45494" y="46598"/>
                  </a:cubicBezTo>
                  <a:cubicBezTo>
                    <a:pt x="45518" y="46801"/>
                    <a:pt x="44494" y="47920"/>
                    <a:pt x="44220" y="48241"/>
                  </a:cubicBezTo>
                  <a:cubicBezTo>
                    <a:pt x="44220" y="48241"/>
                    <a:pt x="44208" y="48253"/>
                    <a:pt x="44208" y="48253"/>
                  </a:cubicBezTo>
                  <a:cubicBezTo>
                    <a:pt x="44208" y="48241"/>
                    <a:pt x="44220" y="48229"/>
                    <a:pt x="44220" y="48229"/>
                  </a:cubicBezTo>
                  <a:cubicBezTo>
                    <a:pt x="44292" y="47646"/>
                    <a:pt x="44423" y="47146"/>
                    <a:pt x="44780" y="46622"/>
                  </a:cubicBezTo>
                  <a:cubicBezTo>
                    <a:pt x="44863" y="46503"/>
                    <a:pt x="44744" y="46348"/>
                    <a:pt x="44613" y="46336"/>
                  </a:cubicBezTo>
                  <a:cubicBezTo>
                    <a:pt x="44583" y="46334"/>
                    <a:pt x="44554" y="46333"/>
                    <a:pt x="44525" y="46333"/>
                  </a:cubicBezTo>
                  <a:cubicBezTo>
                    <a:pt x="43826" y="46333"/>
                    <a:pt x="43373" y="46871"/>
                    <a:pt x="42744" y="47122"/>
                  </a:cubicBezTo>
                  <a:cubicBezTo>
                    <a:pt x="42030" y="47408"/>
                    <a:pt x="40637" y="47134"/>
                    <a:pt x="40077" y="47825"/>
                  </a:cubicBezTo>
                  <a:cubicBezTo>
                    <a:pt x="39803" y="48170"/>
                    <a:pt x="39934" y="48563"/>
                    <a:pt x="39767" y="48837"/>
                  </a:cubicBezTo>
                  <a:cubicBezTo>
                    <a:pt x="39458" y="49313"/>
                    <a:pt x="39458" y="49110"/>
                    <a:pt x="39005" y="49444"/>
                  </a:cubicBezTo>
                  <a:cubicBezTo>
                    <a:pt x="38863" y="49634"/>
                    <a:pt x="38755" y="49825"/>
                    <a:pt x="38672" y="50051"/>
                  </a:cubicBezTo>
                  <a:cubicBezTo>
                    <a:pt x="38578" y="50060"/>
                    <a:pt x="38486" y="50065"/>
                    <a:pt x="38397" y="50065"/>
                  </a:cubicBezTo>
                  <a:cubicBezTo>
                    <a:pt x="37803" y="50065"/>
                    <a:pt x="37333" y="49857"/>
                    <a:pt x="36981" y="49432"/>
                  </a:cubicBezTo>
                  <a:cubicBezTo>
                    <a:pt x="36553" y="49265"/>
                    <a:pt x="36280" y="49024"/>
                    <a:pt x="35801" y="49024"/>
                  </a:cubicBezTo>
                  <a:cubicBezTo>
                    <a:pt x="35735" y="49024"/>
                    <a:pt x="35664" y="49029"/>
                    <a:pt x="35588" y="49039"/>
                  </a:cubicBezTo>
                  <a:cubicBezTo>
                    <a:pt x="34585" y="49169"/>
                    <a:pt x="34229" y="49638"/>
                    <a:pt x="33547" y="49638"/>
                  </a:cubicBezTo>
                  <a:cubicBezTo>
                    <a:pt x="33290" y="49638"/>
                    <a:pt x="32988" y="49572"/>
                    <a:pt x="32588" y="49396"/>
                  </a:cubicBezTo>
                  <a:cubicBezTo>
                    <a:pt x="30481" y="48456"/>
                    <a:pt x="30683" y="46920"/>
                    <a:pt x="31350" y="45193"/>
                  </a:cubicBezTo>
                  <a:cubicBezTo>
                    <a:pt x="31481" y="44860"/>
                    <a:pt x="31743" y="44384"/>
                    <a:pt x="31576" y="44015"/>
                  </a:cubicBezTo>
                  <a:cubicBezTo>
                    <a:pt x="31552" y="43955"/>
                    <a:pt x="31469" y="43919"/>
                    <a:pt x="31409" y="43919"/>
                  </a:cubicBezTo>
                  <a:cubicBezTo>
                    <a:pt x="31372" y="43922"/>
                    <a:pt x="31337" y="43924"/>
                    <a:pt x="31304" y="43924"/>
                  </a:cubicBezTo>
                  <a:cubicBezTo>
                    <a:pt x="30534" y="43924"/>
                    <a:pt x="31001" y="43143"/>
                    <a:pt x="30635" y="42812"/>
                  </a:cubicBezTo>
                  <a:cubicBezTo>
                    <a:pt x="30338" y="42548"/>
                    <a:pt x="29943" y="42465"/>
                    <a:pt x="29520" y="42465"/>
                  </a:cubicBezTo>
                  <a:cubicBezTo>
                    <a:pt x="28876" y="42465"/>
                    <a:pt x="28167" y="42657"/>
                    <a:pt x="27635" y="42693"/>
                  </a:cubicBezTo>
                  <a:cubicBezTo>
                    <a:pt x="27341" y="42712"/>
                    <a:pt x="26709" y="42780"/>
                    <a:pt x="26165" y="42780"/>
                  </a:cubicBezTo>
                  <a:cubicBezTo>
                    <a:pt x="25672" y="42780"/>
                    <a:pt x="25252" y="42724"/>
                    <a:pt x="25218" y="42526"/>
                  </a:cubicBezTo>
                  <a:cubicBezTo>
                    <a:pt x="25158" y="42145"/>
                    <a:pt x="25670" y="41717"/>
                    <a:pt x="25837" y="41383"/>
                  </a:cubicBezTo>
                  <a:cubicBezTo>
                    <a:pt x="26230" y="40609"/>
                    <a:pt x="26528" y="39871"/>
                    <a:pt x="27004" y="39157"/>
                  </a:cubicBezTo>
                  <a:cubicBezTo>
                    <a:pt x="27397" y="38585"/>
                    <a:pt x="27706" y="38264"/>
                    <a:pt x="27790" y="37585"/>
                  </a:cubicBezTo>
                  <a:cubicBezTo>
                    <a:pt x="27790" y="37502"/>
                    <a:pt x="27718" y="37407"/>
                    <a:pt x="27647" y="37395"/>
                  </a:cubicBezTo>
                  <a:cubicBezTo>
                    <a:pt x="27412" y="37363"/>
                    <a:pt x="27114" y="37344"/>
                    <a:pt x="26787" y="37344"/>
                  </a:cubicBezTo>
                  <a:cubicBezTo>
                    <a:pt x="25755" y="37344"/>
                    <a:pt x="24428" y="37534"/>
                    <a:pt x="23813" y="38121"/>
                  </a:cubicBezTo>
                  <a:cubicBezTo>
                    <a:pt x="23670" y="38252"/>
                    <a:pt x="23563" y="38442"/>
                    <a:pt x="23432" y="38562"/>
                  </a:cubicBezTo>
                  <a:cubicBezTo>
                    <a:pt x="23396" y="38800"/>
                    <a:pt x="23361" y="39050"/>
                    <a:pt x="23313" y="39288"/>
                  </a:cubicBezTo>
                  <a:cubicBezTo>
                    <a:pt x="22813" y="39946"/>
                    <a:pt x="22247" y="40272"/>
                    <a:pt x="21617" y="40272"/>
                  </a:cubicBezTo>
                  <a:cubicBezTo>
                    <a:pt x="21437" y="40272"/>
                    <a:pt x="21253" y="40245"/>
                    <a:pt x="21063" y="40193"/>
                  </a:cubicBezTo>
                  <a:cubicBezTo>
                    <a:pt x="20989" y="40196"/>
                    <a:pt x="20914" y="40198"/>
                    <a:pt x="20840" y="40198"/>
                  </a:cubicBezTo>
                  <a:cubicBezTo>
                    <a:pt x="19698" y="40198"/>
                    <a:pt x="18554" y="39768"/>
                    <a:pt x="17872" y="38907"/>
                  </a:cubicBezTo>
                  <a:cubicBezTo>
                    <a:pt x="17312" y="38192"/>
                    <a:pt x="16753" y="37633"/>
                    <a:pt x="16800" y="36668"/>
                  </a:cubicBezTo>
                  <a:cubicBezTo>
                    <a:pt x="16836" y="36109"/>
                    <a:pt x="17038" y="34549"/>
                    <a:pt x="17193" y="34228"/>
                  </a:cubicBezTo>
                  <a:cubicBezTo>
                    <a:pt x="17300" y="33990"/>
                    <a:pt x="17669" y="33775"/>
                    <a:pt x="17824" y="33513"/>
                  </a:cubicBezTo>
                  <a:cubicBezTo>
                    <a:pt x="17884" y="33418"/>
                    <a:pt x="17657" y="33216"/>
                    <a:pt x="17693" y="33132"/>
                  </a:cubicBezTo>
                  <a:cubicBezTo>
                    <a:pt x="18408" y="31430"/>
                    <a:pt x="17884" y="31704"/>
                    <a:pt x="18860" y="30930"/>
                  </a:cubicBezTo>
                  <a:cubicBezTo>
                    <a:pt x="19564" y="30371"/>
                    <a:pt x="20261" y="30200"/>
                    <a:pt x="20954" y="30200"/>
                  </a:cubicBezTo>
                  <a:cubicBezTo>
                    <a:pt x="22050" y="30200"/>
                    <a:pt x="23136" y="30628"/>
                    <a:pt x="24223" y="30628"/>
                  </a:cubicBezTo>
                  <a:cubicBezTo>
                    <a:pt x="24586" y="30628"/>
                    <a:pt x="24949" y="30581"/>
                    <a:pt x="25313" y="30453"/>
                  </a:cubicBezTo>
                  <a:cubicBezTo>
                    <a:pt x="25670" y="30334"/>
                    <a:pt x="25980" y="29751"/>
                    <a:pt x="26409" y="29549"/>
                  </a:cubicBezTo>
                  <a:cubicBezTo>
                    <a:pt x="26793" y="29373"/>
                    <a:pt x="27099" y="29304"/>
                    <a:pt x="27377" y="29304"/>
                  </a:cubicBezTo>
                  <a:cubicBezTo>
                    <a:pt x="27874" y="29304"/>
                    <a:pt x="28282" y="29526"/>
                    <a:pt x="28885" y="29763"/>
                  </a:cubicBezTo>
                  <a:cubicBezTo>
                    <a:pt x="29254" y="29906"/>
                    <a:pt x="29468" y="30049"/>
                    <a:pt x="29861" y="30120"/>
                  </a:cubicBezTo>
                  <a:cubicBezTo>
                    <a:pt x="29930" y="30133"/>
                    <a:pt x="29998" y="30138"/>
                    <a:pt x="30067" y="30138"/>
                  </a:cubicBezTo>
                  <a:cubicBezTo>
                    <a:pt x="30352" y="30138"/>
                    <a:pt x="30642" y="30050"/>
                    <a:pt x="30938" y="30050"/>
                  </a:cubicBezTo>
                  <a:cubicBezTo>
                    <a:pt x="31171" y="30050"/>
                    <a:pt x="31407" y="30105"/>
                    <a:pt x="31647" y="30299"/>
                  </a:cubicBezTo>
                  <a:cubicBezTo>
                    <a:pt x="32028" y="30608"/>
                    <a:pt x="32243" y="30834"/>
                    <a:pt x="32374" y="31025"/>
                  </a:cubicBezTo>
                  <a:cubicBezTo>
                    <a:pt x="32374" y="31025"/>
                    <a:pt x="32374" y="31025"/>
                    <a:pt x="32374" y="31037"/>
                  </a:cubicBezTo>
                  <a:cubicBezTo>
                    <a:pt x="32433" y="31215"/>
                    <a:pt x="32409" y="31263"/>
                    <a:pt x="32457" y="31632"/>
                  </a:cubicBezTo>
                  <a:cubicBezTo>
                    <a:pt x="32338" y="31870"/>
                    <a:pt x="32124" y="32061"/>
                    <a:pt x="32362" y="32489"/>
                  </a:cubicBezTo>
                  <a:cubicBezTo>
                    <a:pt x="32790" y="33228"/>
                    <a:pt x="33362" y="33990"/>
                    <a:pt x="34267" y="34251"/>
                  </a:cubicBezTo>
                  <a:cubicBezTo>
                    <a:pt x="34281" y="34256"/>
                    <a:pt x="34296" y="34258"/>
                    <a:pt x="34311" y="34258"/>
                  </a:cubicBezTo>
                  <a:cubicBezTo>
                    <a:pt x="34378" y="34258"/>
                    <a:pt x="34442" y="34215"/>
                    <a:pt x="34481" y="34156"/>
                  </a:cubicBezTo>
                  <a:cubicBezTo>
                    <a:pt x="35326" y="32966"/>
                    <a:pt x="34850" y="32049"/>
                    <a:pt x="34314" y="30822"/>
                  </a:cubicBezTo>
                  <a:cubicBezTo>
                    <a:pt x="33695" y="29453"/>
                    <a:pt x="33683" y="28120"/>
                    <a:pt x="34910" y="27036"/>
                  </a:cubicBezTo>
                  <a:cubicBezTo>
                    <a:pt x="35767" y="26286"/>
                    <a:pt x="36874" y="26203"/>
                    <a:pt x="37743" y="25536"/>
                  </a:cubicBezTo>
                  <a:cubicBezTo>
                    <a:pt x="38374" y="25060"/>
                    <a:pt x="38696" y="24655"/>
                    <a:pt x="38529" y="23881"/>
                  </a:cubicBezTo>
                  <a:cubicBezTo>
                    <a:pt x="38505" y="23786"/>
                    <a:pt x="38315" y="23703"/>
                    <a:pt x="38303" y="23655"/>
                  </a:cubicBezTo>
                  <a:cubicBezTo>
                    <a:pt x="38112" y="23214"/>
                    <a:pt x="37922" y="22774"/>
                    <a:pt x="37720" y="22333"/>
                  </a:cubicBezTo>
                  <a:lnTo>
                    <a:pt x="37720" y="22333"/>
                  </a:lnTo>
                  <a:cubicBezTo>
                    <a:pt x="37791" y="22452"/>
                    <a:pt x="37850" y="22571"/>
                    <a:pt x="37910" y="22691"/>
                  </a:cubicBezTo>
                  <a:cubicBezTo>
                    <a:pt x="37992" y="22726"/>
                    <a:pt x="38063" y="23131"/>
                    <a:pt x="38202" y="23131"/>
                  </a:cubicBezTo>
                  <a:cubicBezTo>
                    <a:pt x="38204" y="23131"/>
                    <a:pt x="38206" y="23131"/>
                    <a:pt x="38208" y="23131"/>
                  </a:cubicBezTo>
                  <a:cubicBezTo>
                    <a:pt x="38215" y="23131"/>
                    <a:pt x="38222" y="23131"/>
                    <a:pt x="38228" y="23131"/>
                  </a:cubicBezTo>
                  <a:cubicBezTo>
                    <a:pt x="38444" y="23131"/>
                    <a:pt x="38633" y="23228"/>
                    <a:pt x="38803" y="23228"/>
                  </a:cubicBezTo>
                  <a:cubicBezTo>
                    <a:pt x="38945" y="23228"/>
                    <a:pt x="39074" y="23161"/>
                    <a:pt x="39196" y="22917"/>
                  </a:cubicBezTo>
                  <a:cubicBezTo>
                    <a:pt x="39279" y="22762"/>
                    <a:pt x="39101" y="22631"/>
                    <a:pt x="39101" y="22476"/>
                  </a:cubicBezTo>
                  <a:cubicBezTo>
                    <a:pt x="39113" y="22405"/>
                    <a:pt x="38553" y="21821"/>
                    <a:pt x="38589" y="21762"/>
                  </a:cubicBezTo>
                  <a:lnTo>
                    <a:pt x="38589" y="21762"/>
                  </a:lnTo>
                  <a:cubicBezTo>
                    <a:pt x="38577" y="21786"/>
                    <a:pt x="38886" y="22071"/>
                    <a:pt x="38874" y="22083"/>
                  </a:cubicBezTo>
                  <a:cubicBezTo>
                    <a:pt x="38898" y="22059"/>
                    <a:pt x="39029" y="22000"/>
                    <a:pt x="39184" y="21940"/>
                  </a:cubicBezTo>
                  <a:cubicBezTo>
                    <a:pt x="39255" y="21917"/>
                    <a:pt x="39327" y="21893"/>
                    <a:pt x="39386" y="21845"/>
                  </a:cubicBezTo>
                  <a:cubicBezTo>
                    <a:pt x="39529" y="21774"/>
                    <a:pt x="39660" y="21702"/>
                    <a:pt x="39732" y="21643"/>
                  </a:cubicBezTo>
                  <a:cubicBezTo>
                    <a:pt x="40756" y="20702"/>
                    <a:pt x="40910" y="20405"/>
                    <a:pt x="42232" y="20309"/>
                  </a:cubicBezTo>
                  <a:cubicBezTo>
                    <a:pt x="42294" y="20306"/>
                    <a:pt x="42357" y="20305"/>
                    <a:pt x="42419" y="20305"/>
                  </a:cubicBezTo>
                  <a:cubicBezTo>
                    <a:pt x="42703" y="20305"/>
                    <a:pt x="42986" y="20331"/>
                    <a:pt x="43269" y="20331"/>
                  </a:cubicBezTo>
                  <a:cubicBezTo>
                    <a:pt x="43400" y="20331"/>
                    <a:pt x="43530" y="20326"/>
                    <a:pt x="43661" y="20309"/>
                  </a:cubicBezTo>
                  <a:cubicBezTo>
                    <a:pt x="43816" y="20297"/>
                    <a:pt x="43935" y="20107"/>
                    <a:pt x="43792" y="19988"/>
                  </a:cubicBezTo>
                  <a:cubicBezTo>
                    <a:pt x="42041" y="18428"/>
                    <a:pt x="44732" y="17976"/>
                    <a:pt x="46304" y="17630"/>
                  </a:cubicBezTo>
                  <a:lnTo>
                    <a:pt x="46304" y="17630"/>
                  </a:lnTo>
                  <a:cubicBezTo>
                    <a:pt x="45899" y="17749"/>
                    <a:pt x="45566" y="17940"/>
                    <a:pt x="45768" y="18452"/>
                  </a:cubicBezTo>
                  <a:cubicBezTo>
                    <a:pt x="45909" y="18811"/>
                    <a:pt x="46078" y="18938"/>
                    <a:pt x="46256" y="18938"/>
                  </a:cubicBezTo>
                  <a:cubicBezTo>
                    <a:pt x="46632" y="18938"/>
                    <a:pt x="47052" y="18367"/>
                    <a:pt x="47352" y="18214"/>
                  </a:cubicBezTo>
                  <a:cubicBezTo>
                    <a:pt x="48423" y="17642"/>
                    <a:pt x="50150" y="18095"/>
                    <a:pt x="51174" y="17261"/>
                  </a:cubicBezTo>
                  <a:cubicBezTo>
                    <a:pt x="51233" y="17214"/>
                    <a:pt x="51233" y="17106"/>
                    <a:pt x="51197" y="17035"/>
                  </a:cubicBezTo>
                  <a:cubicBezTo>
                    <a:pt x="50912" y="16443"/>
                    <a:pt x="50588" y="16257"/>
                    <a:pt x="50246" y="16257"/>
                  </a:cubicBezTo>
                  <a:cubicBezTo>
                    <a:pt x="50017" y="16257"/>
                    <a:pt x="49781" y="16340"/>
                    <a:pt x="49542" y="16440"/>
                  </a:cubicBezTo>
                  <a:cubicBezTo>
                    <a:pt x="49531" y="16452"/>
                    <a:pt x="49519" y="16452"/>
                    <a:pt x="49495" y="16464"/>
                  </a:cubicBezTo>
                  <a:cubicBezTo>
                    <a:pt x="49223" y="16594"/>
                    <a:pt x="48939" y="16735"/>
                    <a:pt x="48679" y="16784"/>
                  </a:cubicBezTo>
                  <a:lnTo>
                    <a:pt x="48679" y="16784"/>
                  </a:lnTo>
                  <a:cubicBezTo>
                    <a:pt x="48680" y="16784"/>
                    <a:pt x="48678" y="16783"/>
                    <a:pt x="48675" y="16783"/>
                  </a:cubicBezTo>
                  <a:cubicBezTo>
                    <a:pt x="48614" y="16783"/>
                    <a:pt x="47933" y="16833"/>
                    <a:pt x="47911" y="16833"/>
                  </a:cubicBezTo>
                  <a:cubicBezTo>
                    <a:pt x="47387" y="16749"/>
                    <a:pt x="47078" y="16690"/>
                    <a:pt x="46911" y="16642"/>
                  </a:cubicBezTo>
                  <a:cubicBezTo>
                    <a:pt x="46899" y="16618"/>
                    <a:pt x="46899" y="16606"/>
                    <a:pt x="46887" y="16583"/>
                  </a:cubicBezTo>
                  <a:cubicBezTo>
                    <a:pt x="46875" y="16559"/>
                    <a:pt x="46864" y="16535"/>
                    <a:pt x="46852" y="16511"/>
                  </a:cubicBezTo>
                  <a:cubicBezTo>
                    <a:pt x="47114" y="16440"/>
                    <a:pt x="47626" y="16356"/>
                    <a:pt x="46744" y="15987"/>
                  </a:cubicBezTo>
                  <a:cubicBezTo>
                    <a:pt x="45887" y="15630"/>
                    <a:pt x="44887" y="15737"/>
                    <a:pt x="46768" y="15416"/>
                  </a:cubicBezTo>
                  <a:cubicBezTo>
                    <a:pt x="46875" y="15404"/>
                    <a:pt x="46923" y="15273"/>
                    <a:pt x="46899" y="15190"/>
                  </a:cubicBezTo>
                  <a:cubicBezTo>
                    <a:pt x="46769" y="14644"/>
                    <a:pt x="46324" y="14499"/>
                    <a:pt x="45815" y="14499"/>
                  </a:cubicBezTo>
                  <a:cubicBezTo>
                    <a:pt x="45391" y="14499"/>
                    <a:pt x="44922" y="14600"/>
                    <a:pt x="44554" y="14654"/>
                  </a:cubicBezTo>
                  <a:cubicBezTo>
                    <a:pt x="44054" y="14713"/>
                    <a:pt x="43589" y="14773"/>
                    <a:pt x="43173" y="15035"/>
                  </a:cubicBezTo>
                  <a:cubicBezTo>
                    <a:pt x="43042" y="15106"/>
                    <a:pt x="42970" y="15261"/>
                    <a:pt x="42851" y="15332"/>
                  </a:cubicBezTo>
                  <a:cubicBezTo>
                    <a:pt x="42540" y="15562"/>
                    <a:pt x="41969" y="15926"/>
                    <a:pt x="41820" y="15926"/>
                  </a:cubicBezTo>
                  <a:cubicBezTo>
                    <a:pt x="41729" y="15926"/>
                    <a:pt x="41792" y="15793"/>
                    <a:pt x="42161" y="15416"/>
                  </a:cubicBezTo>
                  <a:cubicBezTo>
                    <a:pt x="42992" y="14574"/>
                    <a:pt x="43872" y="14371"/>
                    <a:pt x="44783" y="14371"/>
                  </a:cubicBezTo>
                  <a:cubicBezTo>
                    <a:pt x="45629" y="14371"/>
                    <a:pt x="46501" y="14545"/>
                    <a:pt x="47385" y="14545"/>
                  </a:cubicBezTo>
                  <a:cubicBezTo>
                    <a:pt x="47596" y="14545"/>
                    <a:pt x="47807" y="14535"/>
                    <a:pt x="48018" y="14511"/>
                  </a:cubicBezTo>
                  <a:cubicBezTo>
                    <a:pt x="48649" y="14440"/>
                    <a:pt x="48459" y="14368"/>
                    <a:pt x="49042" y="14166"/>
                  </a:cubicBezTo>
                  <a:cubicBezTo>
                    <a:pt x="49650" y="13963"/>
                    <a:pt x="50543" y="13808"/>
                    <a:pt x="51126" y="13487"/>
                  </a:cubicBezTo>
                  <a:cubicBezTo>
                    <a:pt x="51185" y="13451"/>
                    <a:pt x="51221" y="13392"/>
                    <a:pt x="51221" y="13320"/>
                  </a:cubicBezTo>
                  <a:cubicBezTo>
                    <a:pt x="51174" y="11892"/>
                    <a:pt x="49185" y="11522"/>
                    <a:pt x="48054" y="11177"/>
                  </a:cubicBezTo>
                  <a:cubicBezTo>
                    <a:pt x="46161" y="10606"/>
                    <a:pt x="45840" y="9629"/>
                    <a:pt x="44363" y="8558"/>
                  </a:cubicBezTo>
                  <a:cubicBezTo>
                    <a:pt x="43963" y="8262"/>
                    <a:pt x="43810" y="8144"/>
                    <a:pt x="43511" y="8144"/>
                  </a:cubicBezTo>
                  <a:cubicBezTo>
                    <a:pt x="43401" y="8144"/>
                    <a:pt x="43271" y="8160"/>
                    <a:pt x="43101" y="8189"/>
                  </a:cubicBezTo>
                  <a:cubicBezTo>
                    <a:pt x="42327" y="8332"/>
                    <a:pt x="42958" y="9463"/>
                    <a:pt x="41708" y="9534"/>
                  </a:cubicBezTo>
                  <a:cubicBezTo>
                    <a:pt x="41565" y="9534"/>
                    <a:pt x="39255" y="7891"/>
                    <a:pt x="39029" y="7796"/>
                  </a:cubicBezTo>
                  <a:cubicBezTo>
                    <a:pt x="38283" y="7467"/>
                    <a:pt x="37033" y="7026"/>
                    <a:pt x="36045" y="7026"/>
                  </a:cubicBezTo>
                  <a:cubicBezTo>
                    <a:pt x="35710" y="7026"/>
                    <a:pt x="35404" y="7077"/>
                    <a:pt x="35160" y="7201"/>
                  </a:cubicBezTo>
                  <a:cubicBezTo>
                    <a:pt x="35088" y="7236"/>
                    <a:pt x="35053" y="7331"/>
                    <a:pt x="35076" y="7415"/>
                  </a:cubicBezTo>
                  <a:cubicBezTo>
                    <a:pt x="35255" y="8010"/>
                    <a:pt x="35588" y="8641"/>
                    <a:pt x="34850" y="8927"/>
                  </a:cubicBezTo>
                  <a:cubicBezTo>
                    <a:pt x="34791" y="8951"/>
                    <a:pt x="34731" y="8986"/>
                    <a:pt x="34719" y="9058"/>
                  </a:cubicBezTo>
                  <a:cubicBezTo>
                    <a:pt x="34707" y="9153"/>
                    <a:pt x="34695" y="9260"/>
                    <a:pt x="34683" y="9356"/>
                  </a:cubicBezTo>
                  <a:cubicBezTo>
                    <a:pt x="34660" y="9451"/>
                    <a:pt x="34695" y="9570"/>
                    <a:pt x="34814" y="9582"/>
                  </a:cubicBezTo>
                  <a:cubicBezTo>
                    <a:pt x="35481" y="9713"/>
                    <a:pt x="35374" y="10760"/>
                    <a:pt x="34707" y="10891"/>
                  </a:cubicBezTo>
                  <a:cubicBezTo>
                    <a:pt x="34648" y="10891"/>
                    <a:pt x="34588" y="10963"/>
                    <a:pt x="34576" y="11022"/>
                  </a:cubicBezTo>
                  <a:cubicBezTo>
                    <a:pt x="34576" y="11022"/>
                    <a:pt x="34576" y="11022"/>
                    <a:pt x="34576" y="11022"/>
                  </a:cubicBezTo>
                  <a:lnTo>
                    <a:pt x="34576" y="11022"/>
                  </a:lnTo>
                  <a:cubicBezTo>
                    <a:pt x="34574" y="11022"/>
                    <a:pt x="34470" y="12108"/>
                    <a:pt x="34576" y="12273"/>
                  </a:cubicBezTo>
                  <a:cubicBezTo>
                    <a:pt x="34074" y="12719"/>
                    <a:pt x="33680" y="12944"/>
                    <a:pt x="33395" y="12944"/>
                  </a:cubicBezTo>
                  <a:cubicBezTo>
                    <a:pt x="33186" y="12944"/>
                    <a:pt x="33036" y="12824"/>
                    <a:pt x="32945" y="12582"/>
                  </a:cubicBezTo>
                  <a:cubicBezTo>
                    <a:pt x="32707" y="12213"/>
                    <a:pt x="32588" y="11820"/>
                    <a:pt x="32588" y="11403"/>
                  </a:cubicBezTo>
                  <a:cubicBezTo>
                    <a:pt x="32362" y="11034"/>
                    <a:pt x="32445" y="10999"/>
                    <a:pt x="31981" y="10713"/>
                  </a:cubicBezTo>
                  <a:cubicBezTo>
                    <a:pt x="30945" y="10082"/>
                    <a:pt x="29171" y="10201"/>
                    <a:pt x="27980" y="9915"/>
                  </a:cubicBezTo>
                  <a:cubicBezTo>
                    <a:pt x="27402" y="9773"/>
                    <a:pt x="26343" y="9889"/>
                    <a:pt x="25850" y="9694"/>
                  </a:cubicBezTo>
                  <a:lnTo>
                    <a:pt x="25850" y="9694"/>
                  </a:lnTo>
                  <a:cubicBezTo>
                    <a:pt x="25863" y="9699"/>
                    <a:pt x="25874" y="9701"/>
                    <a:pt x="25883" y="9701"/>
                  </a:cubicBezTo>
                  <a:cubicBezTo>
                    <a:pt x="26069" y="9701"/>
                    <a:pt x="25271" y="8654"/>
                    <a:pt x="25041" y="8654"/>
                  </a:cubicBezTo>
                  <a:cubicBezTo>
                    <a:pt x="25005" y="8654"/>
                    <a:pt x="24983" y="8679"/>
                    <a:pt x="24980" y="8736"/>
                  </a:cubicBezTo>
                  <a:cubicBezTo>
                    <a:pt x="24992" y="8474"/>
                    <a:pt x="25123" y="8260"/>
                    <a:pt x="25313" y="8082"/>
                  </a:cubicBezTo>
                  <a:cubicBezTo>
                    <a:pt x="25337" y="8058"/>
                    <a:pt x="25373" y="8034"/>
                    <a:pt x="25408" y="7998"/>
                  </a:cubicBezTo>
                  <a:cubicBezTo>
                    <a:pt x="26361" y="7260"/>
                    <a:pt x="28659" y="7212"/>
                    <a:pt x="29361" y="6986"/>
                  </a:cubicBezTo>
                  <a:cubicBezTo>
                    <a:pt x="29373" y="6963"/>
                    <a:pt x="30108" y="6628"/>
                    <a:pt x="30027" y="6617"/>
                  </a:cubicBezTo>
                  <a:lnTo>
                    <a:pt x="30040" y="6617"/>
                  </a:lnTo>
                  <a:cubicBezTo>
                    <a:pt x="30076" y="6879"/>
                    <a:pt x="30147" y="7153"/>
                    <a:pt x="30171" y="7248"/>
                  </a:cubicBezTo>
                  <a:cubicBezTo>
                    <a:pt x="30201" y="7329"/>
                    <a:pt x="30275" y="7384"/>
                    <a:pt x="30362" y="7384"/>
                  </a:cubicBezTo>
                  <a:cubicBezTo>
                    <a:pt x="30377" y="7384"/>
                    <a:pt x="30393" y="7383"/>
                    <a:pt x="30409" y="7379"/>
                  </a:cubicBezTo>
                  <a:cubicBezTo>
                    <a:pt x="30683" y="7319"/>
                    <a:pt x="30997" y="7304"/>
                    <a:pt x="31321" y="7304"/>
                  </a:cubicBezTo>
                  <a:cubicBezTo>
                    <a:pt x="31651" y="7304"/>
                    <a:pt x="31991" y="7320"/>
                    <a:pt x="32311" y="7320"/>
                  </a:cubicBezTo>
                  <a:cubicBezTo>
                    <a:pt x="32675" y="7320"/>
                    <a:pt x="33013" y="7299"/>
                    <a:pt x="33278" y="7212"/>
                  </a:cubicBezTo>
                  <a:cubicBezTo>
                    <a:pt x="33409" y="7177"/>
                    <a:pt x="33862" y="7093"/>
                    <a:pt x="33898" y="6867"/>
                  </a:cubicBezTo>
                  <a:cubicBezTo>
                    <a:pt x="33945" y="6581"/>
                    <a:pt x="33957" y="6581"/>
                    <a:pt x="33886" y="6474"/>
                  </a:cubicBezTo>
                  <a:lnTo>
                    <a:pt x="33886" y="6474"/>
                  </a:lnTo>
                  <a:cubicBezTo>
                    <a:pt x="34433" y="6569"/>
                    <a:pt x="35053" y="6605"/>
                    <a:pt x="35481" y="6641"/>
                  </a:cubicBezTo>
                  <a:cubicBezTo>
                    <a:pt x="35556" y="6647"/>
                    <a:pt x="35629" y="6650"/>
                    <a:pt x="35702" y="6650"/>
                  </a:cubicBezTo>
                  <a:cubicBezTo>
                    <a:pt x="36046" y="6650"/>
                    <a:pt x="36367" y="6591"/>
                    <a:pt x="36701" y="6591"/>
                  </a:cubicBezTo>
                  <a:cubicBezTo>
                    <a:pt x="36966" y="6591"/>
                    <a:pt x="37239" y="6628"/>
                    <a:pt x="37541" y="6760"/>
                  </a:cubicBezTo>
                  <a:cubicBezTo>
                    <a:pt x="37874" y="6903"/>
                    <a:pt x="38101" y="7129"/>
                    <a:pt x="38434" y="7272"/>
                  </a:cubicBezTo>
                  <a:cubicBezTo>
                    <a:pt x="39218" y="7609"/>
                    <a:pt x="40672" y="8128"/>
                    <a:pt x="41813" y="8128"/>
                  </a:cubicBezTo>
                  <a:cubicBezTo>
                    <a:pt x="42162" y="8128"/>
                    <a:pt x="42482" y="8080"/>
                    <a:pt x="42744" y="7963"/>
                  </a:cubicBezTo>
                  <a:cubicBezTo>
                    <a:pt x="42875" y="7915"/>
                    <a:pt x="42851" y="7760"/>
                    <a:pt x="42792" y="7665"/>
                  </a:cubicBezTo>
                  <a:cubicBezTo>
                    <a:pt x="42673" y="7522"/>
                    <a:pt x="42280" y="7320"/>
                    <a:pt x="41911" y="7165"/>
                  </a:cubicBezTo>
                  <a:lnTo>
                    <a:pt x="41911" y="7165"/>
                  </a:lnTo>
                  <a:cubicBezTo>
                    <a:pt x="42244" y="7188"/>
                    <a:pt x="42613" y="7206"/>
                    <a:pt x="42869" y="7206"/>
                  </a:cubicBezTo>
                  <a:cubicBezTo>
                    <a:pt x="43006" y="7206"/>
                    <a:pt x="43111" y="7201"/>
                    <a:pt x="43161" y="7189"/>
                  </a:cubicBezTo>
                  <a:cubicBezTo>
                    <a:pt x="44137" y="6962"/>
                    <a:pt x="44839" y="6355"/>
                    <a:pt x="44363" y="5367"/>
                  </a:cubicBezTo>
                  <a:cubicBezTo>
                    <a:pt x="43923" y="4486"/>
                    <a:pt x="41815" y="3605"/>
                    <a:pt x="40898" y="3438"/>
                  </a:cubicBezTo>
                  <a:cubicBezTo>
                    <a:pt x="40369" y="3343"/>
                    <a:pt x="39830" y="3319"/>
                    <a:pt x="39290" y="3319"/>
                  </a:cubicBezTo>
                  <a:cubicBezTo>
                    <a:pt x="38749" y="3319"/>
                    <a:pt x="38208" y="3343"/>
                    <a:pt x="37672" y="3343"/>
                  </a:cubicBezTo>
                  <a:cubicBezTo>
                    <a:pt x="36565" y="3343"/>
                    <a:pt x="35755" y="3105"/>
                    <a:pt x="34719" y="2879"/>
                  </a:cubicBezTo>
                  <a:cubicBezTo>
                    <a:pt x="34422" y="2816"/>
                    <a:pt x="34121" y="2792"/>
                    <a:pt x="33818" y="2792"/>
                  </a:cubicBezTo>
                  <a:cubicBezTo>
                    <a:pt x="33428" y="2792"/>
                    <a:pt x="33036" y="2832"/>
                    <a:pt x="32647" y="2879"/>
                  </a:cubicBezTo>
                  <a:cubicBezTo>
                    <a:pt x="32969" y="2807"/>
                    <a:pt x="33290" y="2724"/>
                    <a:pt x="33612" y="2652"/>
                  </a:cubicBezTo>
                  <a:cubicBezTo>
                    <a:pt x="34103" y="2537"/>
                    <a:pt x="34555" y="2493"/>
                    <a:pt x="34989" y="2493"/>
                  </a:cubicBezTo>
                  <a:cubicBezTo>
                    <a:pt x="36039" y="2493"/>
                    <a:pt x="36984" y="2754"/>
                    <a:pt x="38112" y="2914"/>
                  </a:cubicBezTo>
                  <a:cubicBezTo>
                    <a:pt x="39327" y="3081"/>
                    <a:pt x="40506" y="2879"/>
                    <a:pt x="41696" y="3248"/>
                  </a:cubicBezTo>
                  <a:cubicBezTo>
                    <a:pt x="42315" y="3438"/>
                    <a:pt x="42875" y="3819"/>
                    <a:pt x="43458" y="4045"/>
                  </a:cubicBezTo>
                  <a:cubicBezTo>
                    <a:pt x="43756" y="4153"/>
                    <a:pt x="44935" y="4212"/>
                    <a:pt x="45078" y="4295"/>
                  </a:cubicBezTo>
                  <a:cubicBezTo>
                    <a:pt x="45089" y="4307"/>
                    <a:pt x="45101" y="4307"/>
                    <a:pt x="45113" y="4307"/>
                  </a:cubicBezTo>
                  <a:cubicBezTo>
                    <a:pt x="45066" y="4355"/>
                    <a:pt x="45006" y="4450"/>
                    <a:pt x="44911" y="4617"/>
                  </a:cubicBezTo>
                  <a:cubicBezTo>
                    <a:pt x="44875" y="4664"/>
                    <a:pt x="44875" y="4748"/>
                    <a:pt x="44911" y="4807"/>
                  </a:cubicBezTo>
                  <a:cubicBezTo>
                    <a:pt x="45268" y="5343"/>
                    <a:pt x="45566" y="5141"/>
                    <a:pt x="46137" y="5307"/>
                  </a:cubicBezTo>
                  <a:cubicBezTo>
                    <a:pt x="46292" y="5367"/>
                    <a:pt x="46399" y="5379"/>
                    <a:pt x="46483" y="5391"/>
                  </a:cubicBezTo>
                  <a:cubicBezTo>
                    <a:pt x="46506" y="5415"/>
                    <a:pt x="46530" y="5438"/>
                    <a:pt x="46554" y="5462"/>
                  </a:cubicBezTo>
                  <a:cubicBezTo>
                    <a:pt x="46483" y="5593"/>
                    <a:pt x="46459" y="5748"/>
                    <a:pt x="46530" y="5855"/>
                  </a:cubicBezTo>
                  <a:cubicBezTo>
                    <a:pt x="46562" y="5908"/>
                    <a:pt x="46613" y="5952"/>
                    <a:pt x="46675" y="5952"/>
                  </a:cubicBezTo>
                  <a:cubicBezTo>
                    <a:pt x="46682" y="5952"/>
                    <a:pt x="46689" y="5952"/>
                    <a:pt x="46697" y="5950"/>
                  </a:cubicBezTo>
                  <a:cubicBezTo>
                    <a:pt x="46733" y="5950"/>
                    <a:pt x="46756" y="5938"/>
                    <a:pt x="46792" y="5927"/>
                  </a:cubicBezTo>
                  <a:cubicBezTo>
                    <a:pt x="46816" y="6069"/>
                    <a:pt x="46852" y="6212"/>
                    <a:pt x="46935" y="6296"/>
                  </a:cubicBezTo>
                  <a:cubicBezTo>
                    <a:pt x="47316" y="6712"/>
                    <a:pt x="48566" y="7177"/>
                    <a:pt x="48935" y="7391"/>
                  </a:cubicBezTo>
                  <a:cubicBezTo>
                    <a:pt x="49471" y="7712"/>
                    <a:pt x="49995" y="7855"/>
                    <a:pt x="50578" y="8070"/>
                  </a:cubicBezTo>
                  <a:cubicBezTo>
                    <a:pt x="51174" y="8296"/>
                    <a:pt x="51626" y="8665"/>
                    <a:pt x="52221" y="8808"/>
                  </a:cubicBezTo>
                  <a:cubicBezTo>
                    <a:pt x="52235" y="8811"/>
                    <a:pt x="52249" y="8812"/>
                    <a:pt x="52264" y="8812"/>
                  </a:cubicBezTo>
                  <a:cubicBezTo>
                    <a:pt x="52415" y="8812"/>
                    <a:pt x="52618" y="8673"/>
                    <a:pt x="52719" y="8673"/>
                  </a:cubicBezTo>
                  <a:cubicBezTo>
                    <a:pt x="52729" y="8673"/>
                    <a:pt x="52737" y="8674"/>
                    <a:pt x="52745" y="8677"/>
                  </a:cubicBezTo>
                  <a:cubicBezTo>
                    <a:pt x="53233" y="8867"/>
                    <a:pt x="53864" y="9570"/>
                    <a:pt x="54376" y="9582"/>
                  </a:cubicBezTo>
                  <a:cubicBezTo>
                    <a:pt x="54407" y="9583"/>
                    <a:pt x="54437" y="9583"/>
                    <a:pt x="54465" y="9583"/>
                  </a:cubicBezTo>
                  <a:cubicBezTo>
                    <a:pt x="56007" y="9583"/>
                    <a:pt x="54384" y="8024"/>
                    <a:pt x="54174" y="7474"/>
                  </a:cubicBezTo>
                  <a:cubicBezTo>
                    <a:pt x="54174" y="7462"/>
                    <a:pt x="54174" y="7439"/>
                    <a:pt x="54162" y="7415"/>
                  </a:cubicBezTo>
                  <a:cubicBezTo>
                    <a:pt x="54139" y="7323"/>
                    <a:pt x="54067" y="7281"/>
                    <a:pt x="53994" y="7281"/>
                  </a:cubicBezTo>
                  <a:cubicBezTo>
                    <a:pt x="53952" y="7281"/>
                    <a:pt x="53910" y="7294"/>
                    <a:pt x="53876" y="7320"/>
                  </a:cubicBezTo>
                  <a:cubicBezTo>
                    <a:pt x="53876" y="7262"/>
                    <a:pt x="53876" y="7222"/>
                    <a:pt x="53872" y="7222"/>
                  </a:cubicBezTo>
                  <a:cubicBezTo>
                    <a:pt x="53871" y="7222"/>
                    <a:pt x="53868" y="7230"/>
                    <a:pt x="53864" y="7248"/>
                  </a:cubicBezTo>
                  <a:cubicBezTo>
                    <a:pt x="53897" y="7054"/>
                    <a:pt x="53870" y="6996"/>
                    <a:pt x="53839" y="6996"/>
                  </a:cubicBezTo>
                  <a:cubicBezTo>
                    <a:pt x="53835" y="6996"/>
                    <a:pt x="53832" y="6997"/>
                    <a:pt x="53829" y="6998"/>
                  </a:cubicBezTo>
                  <a:cubicBezTo>
                    <a:pt x="53852" y="6962"/>
                    <a:pt x="53876" y="6927"/>
                    <a:pt x="53924" y="6867"/>
                  </a:cubicBezTo>
                  <a:lnTo>
                    <a:pt x="53924" y="6867"/>
                  </a:lnTo>
                  <a:cubicBezTo>
                    <a:pt x="53918" y="6875"/>
                    <a:pt x="53923" y="6878"/>
                    <a:pt x="53936" y="6878"/>
                  </a:cubicBezTo>
                  <a:cubicBezTo>
                    <a:pt x="54027" y="6878"/>
                    <a:pt x="54515" y="6718"/>
                    <a:pt x="54567" y="6677"/>
                  </a:cubicBezTo>
                  <a:cubicBezTo>
                    <a:pt x="54674" y="6617"/>
                    <a:pt x="54674" y="6331"/>
                    <a:pt x="54710" y="6296"/>
                  </a:cubicBezTo>
                  <a:lnTo>
                    <a:pt x="54710" y="6296"/>
                  </a:lnTo>
                  <a:cubicBezTo>
                    <a:pt x="54666" y="6322"/>
                    <a:pt x="54637" y="6334"/>
                    <a:pt x="54620" y="6334"/>
                  </a:cubicBezTo>
                  <a:cubicBezTo>
                    <a:pt x="54553" y="6334"/>
                    <a:pt x="54665" y="6159"/>
                    <a:pt x="54769" y="6046"/>
                  </a:cubicBezTo>
                  <a:cubicBezTo>
                    <a:pt x="54805" y="6046"/>
                    <a:pt x="54853" y="6058"/>
                    <a:pt x="54888" y="6058"/>
                  </a:cubicBezTo>
                  <a:cubicBezTo>
                    <a:pt x="54865" y="6105"/>
                    <a:pt x="54841" y="6153"/>
                    <a:pt x="54805" y="6236"/>
                  </a:cubicBezTo>
                  <a:cubicBezTo>
                    <a:pt x="54803" y="6238"/>
                    <a:pt x="54807" y="6239"/>
                    <a:pt x="54814" y="6239"/>
                  </a:cubicBezTo>
                  <a:cubicBezTo>
                    <a:pt x="54857" y="6239"/>
                    <a:pt x="55044" y="6211"/>
                    <a:pt x="55126" y="6200"/>
                  </a:cubicBezTo>
                  <a:cubicBezTo>
                    <a:pt x="55234" y="6177"/>
                    <a:pt x="55281" y="6058"/>
                    <a:pt x="55257" y="5962"/>
                  </a:cubicBezTo>
                  <a:cubicBezTo>
                    <a:pt x="55019" y="4819"/>
                    <a:pt x="53186" y="4212"/>
                    <a:pt x="52209" y="3926"/>
                  </a:cubicBezTo>
                  <a:cubicBezTo>
                    <a:pt x="50757" y="3498"/>
                    <a:pt x="49423" y="3069"/>
                    <a:pt x="48030" y="2486"/>
                  </a:cubicBezTo>
                  <a:cubicBezTo>
                    <a:pt x="44089" y="843"/>
                    <a:pt x="39589" y="200"/>
                    <a:pt x="35326" y="33"/>
                  </a:cubicBezTo>
                  <a:cubicBezTo>
                    <a:pt x="34723" y="11"/>
                    <a:pt x="34119" y="1"/>
                    <a:pt x="3351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4392800" y="2117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0"/>
                  </a:moveTo>
                  <a:cubicBezTo>
                    <a:pt x="12" y="0"/>
                    <a:pt x="12" y="0"/>
                    <a:pt x="0" y="12"/>
                  </a:cubicBezTo>
                  <a:cubicBezTo>
                    <a:pt x="12" y="12"/>
                    <a:pt x="12" y="0"/>
                    <a:pt x="24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68900" y="2144450"/>
              <a:ext cx="275" cy="80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1" y="0"/>
                  </a:moveTo>
                  <a:cubicBezTo>
                    <a:pt x="6" y="22"/>
                    <a:pt x="9" y="32"/>
                    <a:pt x="10" y="32"/>
                  </a:cubicBezTo>
                  <a:cubicBezTo>
                    <a:pt x="10" y="32"/>
                    <a:pt x="7" y="19"/>
                    <a:pt x="1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255275" y="2306125"/>
              <a:ext cx="146475" cy="86025"/>
            </a:xfrm>
            <a:custGeom>
              <a:avLst/>
              <a:gdLst/>
              <a:ahLst/>
              <a:cxnLst/>
              <a:rect l="l" t="t" r="r" b="b"/>
              <a:pathLst>
                <a:path w="5859" h="3441" extrusionOk="0">
                  <a:moveTo>
                    <a:pt x="1519" y="1"/>
                  </a:moveTo>
                  <a:cubicBezTo>
                    <a:pt x="1477" y="1"/>
                    <a:pt x="1429" y="46"/>
                    <a:pt x="1394" y="46"/>
                  </a:cubicBezTo>
                  <a:lnTo>
                    <a:pt x="1382" y="46"/>
                  </a:lnTo>
                  <a:cubicBezTo>
                    <a:pt x="548" y="665"/>
                    <a:pt x="1" y="1987"/>
                    <a:pt x="906" y="2368"/>
                  </a:cubicBezTo>
                  <a:cubicBezTo>
                    <a:pt x="1035" y="2424"/>
                    <a:pt x="1197" y="2438"/>
                    <a:pt x="1361" y="2438"/>
                  </a:cubicBezTo>
                  <a:cubicBezTo>
                    <a:pt x="1514" y="2438"/>
                    <a:pt x="1668" y="2426"/>
                    <a:pt x="1799" y="2426"/>
                  </a:cubicBezTo>
                  <a:cubicBezTo>
                    <a:pt x="1824" y="2426"/>
                    <a:pt x="1847" y="2426"/>
                    <a:pt x="1870" y="2427"/>
                  </a:cubicBezTo>
                  <a:cubicBezTo>
                    <a:pt x="2573" y="2463"/>
                    <a:pt x="3013" y="2427"/>
                    <a:pt x="3573" y="2856"/>
                  </a:cubicBezTo>
                  <a:cubicBezTo>
                    <a:pt x="4028" y="3197"/>
                    <a:pt x="4755" y="3441"/>
                    <a:pt x="5338" y="3441"/>
                  </a:cubicBezTo>
                  <a:cubicBezTo>
                    <a:pt x="5365" y="3441"/>
                    <a:pt x="5392" y="3440"/>
                    <a:pt x="5418" y="3439"/>
                  </a:cubicBezTo>
                  <a:cubicBezTo>
                    <a:pt x="5692" y="3439"/>
                    <a:pt x="5823" y="3391"/>
                    <a:pt x="5835" y="3070"/>
                  </a:cubicBezTo>
                  <a:cubicBezTo>
                    <a:pt x="5859" y="2439"/>
                    <a:pt x="5311" y="2379"/>
                    <a:pt x="4894" y="2332"/>
                  </a:cubicBezTo>
                  <a:cubicBezTo>
                    <a:pt x="3977" y="2201"/>
                    <a:pt x="4227" y="1225"/>
                    <a:pt x="3501" y="808"/>
                  </a:cubicBezTo>
                  <a:cubicBezTo>
                    <a:pt x="3180" y="641"/>
                    <a:pt x="2834" y="689"/>
                    <a:pt x="2489" y="629"/>
                  </a:cubicBezTo>
                  <a:cubicBezTo>
                    <a:pt x="1977" y="534"/>
                    <a:pt x="1870" y="355"/>
                    <a:pt x="1560" y="22"/>
                  </a:cubicBezTo>
                  <a:cubicBezTo>
                    <a:pt x="1548" y="6"/>
                    <a:pt x="1534" y="1"/>
                    <a:pt x="151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3556975" y="3417150"/>
              <a:ext cx="57775" cy="54400"/>
            </a:xfrm>
            <a:custGeom>
              <a:avLst/>
              <a:gdLst/>
              <a:ahLst/>
              <a:cxnLst/>
              <a:rect l="l" t="t" r="r" b="b"/>
              <a:pathLst>
                <a:path w="2311" h="2176" extrusionOk="0">
                  <a:moveTo>
                    <a:pt x="655" y="0"/>
                  </a:moveTo>
                  <a:cubicBezTo>
                    <a:pt x="455" y="0"/>
                    <a:pt x="267" y="54"/>
                    <a:pt x="120" y="194"/>
                  </a:cubicBezTo>
                  <a:cubicBezTo>
                    <a:pt x="84" y="206"/>
                    <a:pt x="60" y="229"/>
                    <a:pt x="36" y="277"/>
                  </a:cubicBezTo>
                  <a:cubicBezTo>
                    <a:pt x="13" y="313"/>
                    <a:pt x="1" y="360"/>
                    <a:pt x="1" y="396"/>
                  </a:cubicBezTo>
                  <a:cubicBezTo>
                    <a:pt x="1" y="503"/>
                    <a:pt x="36" y="610"/>
                    <a:pt x="60" y="718"/>
                  </a:cubicBezTo>
                  <a:cubicBezTo>
                    <a:pt x="132" y="1051"/>
                    <a:pt x="215" y="1396"/>
                    <a:pt x="346" y="1706"/>
                  </a:cubicBezTo>
                  <a:cubicBezTo>
                    <a:pt x="445" y="1936"/>
                    <a:pt x="593" y="2176"/>
                    <a:pt x="858" y="2176"/>
                  </a:cubicBezTo>
                  <a:cubicBezTo>
                    <a:pt x="881" y="2176"/>
                    <a:pt x="905" y="2174"/>
                    <a:pt x="929" y="2170"/>
                  </a:cubicBezTo>
                  <a:cubicBezTo>
                    <a:pt x="1191" y="2122"/>
                    <a:pt x="1418" y="1872"/>
                    <a:pt x="1560" y="1658"/>
                  </a:cubicBezTo>
                  <a:cubicBezTo>
                    <a:pt x="1703" y="1444"/>
                    <a:pt x="1715" y="1360"/>
                    <a:pt x="1989" y="1230"/>
                  </a:cubicBezTo>
                  <a:cubicBezTo>
                    <a:pt x="2096" y="1170"/>
                    <a:pt x="2191" y="1134"/>
                    <a:pt x="2227" y="1003"/>
                  </a:cubicBezTo>
                  <a:cubicBezTo>
                    <a:pt x="2311" y="729"/>
                    <a:pt x="1965" y="527"/>
                    <a:pt x="1787" y="396"/>
                  </a:cubicBezTo>
                  <a:cubicBezTo>
                    <a:pt x="1501" y="214"/>
                    <a:pt x="1053" y="0"/>
                    <a:pt x="655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824700" y="2422200"/>
              <a:ext cx="321800" cy="831450"/>
            </a:xfrm>
            <a:custGeom>
              <a:avLst/>
              <a:gdLst/>
              <a:ahLst/>
              <a:cxnLst/>
              <a:rect l="l" t="t" r="r" b="b"/>
              <a:pathLst>
                <a:path w="12872" h="33258" extrusionOk="0">
                  <a:moveTo>
                    <a:pt x="10156" y="25264"/>
                  </a:moveTo>
                  <a:lnTo>
                    <a:pt x="10156" y="25264"/>
                  </a:lnTo>
                  <a:cubicBezTo>
                    <a:pt x="10192" y="25407"/>
                    <a:pt x="10240" y="25561"/>
                    <a:pt x="10287" y="25752"/>
                  </a:cubicBezTo>
                  <a:cubicBezTo>
                    <a:pt x="10371" y="26109"/>
                    <a:pt x="10430" y="26395"/>
                    <a:pt x="10478" y="26657"/>
                  </a:cubicBezTo>
                  <a:cubicBezTo>
                    <a:pt x="10371" y="26192"/>
                    <a:pt x="10264" y="25728"/>
                    <a:pt x="10156" y="25264"/>
                  </a:cubicBezTo>
                  <a:close/>
                  <a:moveTo>
                    <a:pt x="209" y="1"/>
                  </a:moveTo>
                  <a:cubicBezTo>
                    <a:pt x="154" y="1"/>
                    <a:pt x="105" y="33"/>
                    <a:pt x="72" y="82"/>
                  </a:cubicBezTo>
                  <a:cubicBezTo>
                    <a:pt x="24" y="118"/>
                    <a:pt x="0" y="177"/>
                    <a:pt x="24" y="249"/>
                  </a:cubicBezTo>
                  <a:cubicBezTo>
                    <a:pt x="774" y="4071"/>
                    <a:pt x="4227" y="6333"/>
                    <a:pt x="5668" y="9917"/>
                  </a:cubicBezTo>
                  <a:cubicBezTo>
                    <a:pt x="6906" y="13012"/>
                    <a:pt x="7478" y="16394"/>
                    <a:pt x="8430" y="19572"/>
                  </a:cubicBezTo>
                  <a:cubicBezTo>
                    <a:pt x="9371" y="22740"/>
                    <a:pt x="10014" y="25919"/>
                    <a:pt x="10609" y="29145"/>
                  </a:cubicBezTo>
                  <a:cubicBezTo>
                    <a:pt x="10760" y="30006"/>
                    <a:pt x="11219" y="33258"/>
                    <a:pt x="12586" y="33258"/>
                  </a:cubicBezTo>
                  <a:cubicBezTo>
                    <a:pt x="12617" y="33258"/>
                    <a:pt x="12648" y="33256"/>
                    <a:pt x="12681" y="33253"/>
                  </a:cubicBezTo>
                  <a:cubicBezTo>
                    <a:pt x="12788" y="33241"/>
                    <a:pt x="12871" y="33181"/>
                    <a:pt x="12871" y="33062"/>
                  </a:cubicBezTo>
                  <a:cubicBezTo>
                    <a:pt x="12538" y="20918"/>
                    <a:pt x="8180" y="9405"/>
                    <a:pt x="370" y="94"/>
                  </a:cubicBezTo>
                  <a:cubicBezTo>
                    <a:pt x="346" y="58"/>
                    <a:pt x="322" y="34"/>
                    <a:pt x="286" y="22"/>
                  </a:cubicBezTo>
                  <a:cubicBezTo>
                    <a:pt x="260" y="8"/>
                    <a:pt x="234" y="1"/>
                    <a:pt x="20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433875" y="2133725"/>
              <a:ext cx="96475" cy="62525"/>
            </a:xfrm>
            <a:custGeom>
              <a:avLst/>
              <a:gdLst/>
              <a:ahLst/>
              <a:cxnLst/>
              <a:rect l="l" t="t" r="r" b="b"/>
              <a:pathLst>
                <a:path w="3859" h="2501" extrusionOk="0">
                  <a:moveTo>
                    <a:pt x="1896" y="5"/>
                  </a:moveTo>
                  <a:cubicBezTo>
                    <a:pt x="1878" y="5"/>
                    <a:pt x="1861" y="7"/>
                    <a:pt x="1846" y="12"/>
                  </a:cubicBezTo>
                  <a:lnTo>
                    <a:pt x="1834" y="12"/>
                  </a:lnTo>
                  <a:cubicBezTo>
                    <a:pt x="1620" y="48"/>
                    <a:pt x="1" y="1"/>
                    <a:pt x="310" y="620"/>
                  </a:cubicBezTo>
                  <a:cubicBezTo>
                    <a:pt x="441" y="858"/>
                    <a:pt x="917" y="989"/>
                    <a:pt x="1132" y="1132"/>
                  </a:cubicBezTo>
                  <a:cubicBezTo>
                    <a:pt x="1608" y="1441"/>
                    <a:pt x="1929" y="1917"/>
                    <a:pt x="2394" y="2227"/>
                  </a:cubicBezTo>
                  <a:cubicBezTo>
                    <a:pt x="2624" y="2370"/>
                    <a:pt x="2919" y="2500"/>
                    <a:pt x="3175" y="2500"/>
                  </a:cubicBezTo>
                  <a:cubicBezTo>
                    <a:pt x="3410" y="2500"/>
                    <a:pt x="3612" y="2391"/>
                    <a:pt x="3703" y="2084"/>
                  </a:cubicBezTo>
                  <a:cubicBezTo>
                    <a:pt x="3787" y="1798"/>
                    <a:pt x="3858" y="1298"/>
                    <a:pt x="3691" y="1048"/>
                  </a:cubicBezTo>
                  <a:cubicBezTo>
                    <a:pt x="3560" y="858"/>
                    <a:pt x="3120" y="703"/>
                    <a:pt x="2929" y="584"/>
                  </a:cubicBezTo>
                  <a:cubicBezTo>
                    <a:pt x="2608" y="393"/>
                    <a:pt x="2298" y="215"/>
                    <a:pt x="1977" y="24"/>
                  </a:cubicBezTo>
                  <a:cubicBezTo>
                    <a:pt x="1949" y="10"/>
                    <a:pt x="1921" y="5"/>
                    <a:pt x="1896" y="5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3614125" y="4495475"/>
              <a:ext cx="588200" cy="91450"/>
            </a:xfrm>
            <a:custGeom>
              <a:avLst/>
              <a:gdLst/>
              <a:ahLst/>
              <a:cxnLst/>
              <a:rect l="l" t="t" r="r" b="b"/>
              <a:pathLst>
                <a:path w="23528" h="3658" extrusionOk="0">
                  <a:moveTo>
                    <a:pt x="22412" y="0"/>
                  </a:moveTo>
                  <a:cubicBezTo>
                    <a:pt x="21555" y="0"/>
                    <a:pt x="20563" y="308"/>
                    <a:pt x="19932" y="483"/>
                  </a:cubicBezTo>
                  <a:cubicBezTo>
                    <a:pt x="18408" y="1042"/>
                    <a:pt x="16919" y="1733"/>
                    <a:pt x="15407" y="2316"/>
                  </a:cubicBezTo>
                  <a:cubicBezTo>
                    <a:pt x="14586" y="2638"/>
                    <a:pt x="13550" y="2840"/>
                    <a:pt x="12502" y="2995"/>
                  </a:cubicBezTo>
                  <a:cubicBezTo>
                    <a:pt x="12312" y="3007"/>
                    <a:pt x="12121" y="3031"/>
                    <a:pt x="11895" y="3066"/>
                  </a:cubicBezTo>
                  <a:lnTo>
                    <a:pt x="11883" y="3066"/>
                  </a:lnTo>
                  <a:cubicBezTo>
                    <a:pt x="11193" y="3150"/>
                    <a:pt x="10526" y="3209"/>
                    <a:pt x="9931" y="3245"/>
                  </a:cubicBezTo>
                  <a:cubicBezTo>
                    <a:pt x="9883" y="3257"/>
                    <a:pt x="9847" y="3269"/>
                    <a:pt x="9811" y="3304"/>
                  </a:cubicBezTo>
                  <a:cubicBezTo>
                    <a:pt x="9788" y="3269"/>
                    <a:pt x="9752" y="3257"/>
                    <a:pt x="9692" y="3245"/>
                  </a:cubicBezTo>
                  <a:cubicBezTo>
                    <a:pt x="6736" y="3132"/>
                    <a:pt x="3727" y="2549"/>
                    <a:pt x="765" y="2549"/>
                  </a:cubicBezTo>
                  <a:cubicBezTo>
                    <a:pt x="601" y="2549"/>
                    <a:pt x="438" y="2551"/>
                    <a:pt x="275" y="2554"/>
                  </a:cubicBezTo>
                  <a:cubicBezTo>
                    <a:pt x="72" y="2566"/>
                    <a:pt x="1" y="2900"/>
                    <a:pt x="227" y="2935"/>
                  </a:cubicBezTo>
                  <a:cubicBezTo>
                    <a:pt x="429" y="2959"/>
                    <a:pt x="632" y="2983"/>
                    <a:pt x="834" y="3019"/>
                  </a:cubicBezTo>
                  <a:cubicBezTo>
                    <a:pt x="965" y="3054"/>
                    <a:pt x="1168" y="3078"/>
                    <a:pt x="1394" y="3090"/>
                  </a:cubicBezTo>
                  <a:cubicBezTo>
                    <a:pt x="3858" y="3435"/>
                    <a:pt x="6347" y="3626"/>
                    <a:pt x="8847" y="3638"/>
                  </a:cubicBezTo>
                  <a:cubicBezTo>
                    <a:pt x="9133" y="3638"/>
                    <a:pt x="9407" y="3638"/>
                    <a:pt x="9692" y="3626"/>
                  </a:cubicBezTo>
                  <a:cubicBezTo>
                    <a:pt x="9740" y="3626"/>
                    <a:pt x="9788" y="3614"/>
                    <a:pt x="9811" y="3590"/>
                  </a:cubicBezTo>
                  <a:cubicBezTo>
                    <a:pt x="9847" y="3614"/>
                    <a:pt x="9883" y="3626"/>
                    <a:pt x="9931" y="3626"/>
                  </a:cubicBezTo>
                  <a:cubicBezTo>
                    <a:pt x="10145" y="3626"/>
                    <a:pt x="10359" y="3614"/>
                    <a:pt x="10573" y="3614"/>
                  </a:cubicBezTo>
                  <a:cubicBezTo>
                    <a:pt x="10683" y="3644"/>
                    <a:pt x="10812" y="3657"/>
                    <a:pt x="10955" y="3657"/>
                  </a:cubicBezTo>
                  <a:cubicBezTo>
                    <a:pt x="11153" y="3657"/>
                    <a:pt x="11379" y="3632"/>
                    <a:pt x="11621" y="3590"/>
                  </a:cubicBezTo>
                  <a:cubicBezTo>
                    <a:pt x="13764" y="3543"/>
                    <a:pt x="16110" y="3447"/>
                    <a:pt x="17967" y="2709"/>
                  </a:cubicBezTo>
                  <a:cubicBezTo>
                    <a:pt x="19444" y="2114"/>
                    <a:pt x="20884" y="1447"/>
                    <a:pt x="22408" y="923"/>
                  </a:cubicBezTo>
                  <a:cubicBezTo>
                    <a:pt x="22742" y="804"/>
                    <a:pt x="23182" y="768"/>
                    <a:pt x="23444" y="506"/>
                  </a:cubicBezTo>
                  <a:cubicBezTo>
                    <a:pt x="23527" y="423"/>
                    <a:pt x="23516" y="268"/>
                    <a:pt x="23408" y="209"/>
                  </a:cubicBezTo>
                  <a:cubicBezTo>
                    <a:pt x="23128" y="58"/>
                    <a:pt x="22782" y="0"/>
                    <a:pt x="22412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2669675" y="2505800"/>
              <a:ext cx="2486350" cy="2080925"/>
            </a:xfrm>
            <a:custGeom>
              <a:avLst/>
              <a:gdLst/>
              <a:ahLst/>
              <a:cxnLst/>
              <a:rect l="l" t="t" r="r" b="b"/>
              <a:pathLst>
                <a:path w="99454" h="83237" extrusionOk="0">
                  <a:moveTo>
                    <a:pt x="89619" y="0"/>
                  </a:moveTo>
                  <a:cubicBezTo>
                    <a:pt x="80891" y="32445"/>
                    <a:pt x="51257" y="56341"/>
                    <a:pt x="16050" y="56341"/>
                  </a:cubicBezTo>
                  <a:cubicBezTo>
                    <a:pt x="10537" y="56341"/>
                    <a:pt x="5179" y="55745"/>
                    <a:pt x="0" y="54638"/>
                  </a:cubicBezTo>
                  <a:lnTo>
                    <a:pt x="0" y="54638"/>
                  </a:lnTo>
                  <a:cubicBezTo>
                    <a:pt x="8727" y="71616"/>
                    <a:pt x="26420" y="83237"/>
                    <a:pt x="46827" y="83237"/>
                  </a:cubicBezTo>
                  <a:cubicBezTo>
                    <a:pt x="75891" y="83237"/>
                    <a:pt x="99453" y="59686"/>
                    <a:pt x="99453" y="30623"/>
                  </a:cubicBezTo>
                  <a:cubicBezTo>
                    <a:pt x="99453" y="19193"/>
                    <a:pt x="95810" y="8620"/>
                    <a:pt x="89619" y="0"/>
                  </a:cubicBezTo>
                  <a:close/>
                </a:path>
              </a:pathLst>
            </a:custGeom>
            <a:solidFill>
              <a:srgbClr val="043A5B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1" name="Google Shape;34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99605" y="0"/>
            <a:ext cx="10281220" cy="137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82800" y="200925"/>
            <a:ext cx="1048601" cy="128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54725" y="12090813"/>
            <a:ext cx="1021775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271026" y="11991025"/>
            <a:ext cx="1958851" cy="13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"/>
          <p:cNvSpPr txBox="1">
            <a:spLocks noGrp="1"/>
          </p:cNvSpPr>
          <p:nvPr>
            <p:ph type="body" idx="1"/>
          </p:nvPr>
        </p:nvSpPr>
        <p:spPr>
          <a:xfrm>
            <a:off x="787950" y="3347075"/>
            <a:ext cx="6328500" cy="106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layfair Display"/>
              <a:buChar char="●"/>
            </a:pPr>
            <a:r>
              <a:rPr lang="en-GB" sz="3200" dirty="0" err="1">
                <a:latin typeface="Playfair Display"/>
                <a:ea typeface="Playfair Display"/>
                <a:cs typeface="Playfair Display"/>
                <a:sym typeface="Playfair Display"/>
              </a:rPr>
              <a:t>Aktívne</a:t>
            </a:r>
            <a:r>
              <a:rPr lang="en-GB" sz="32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200" dirty="0" err="1">
                <a:latin typeface="Playfair Display"/>
                <a:ea typeface="Playfair Display"/>
                <a:cs typeface="Playfair Display"/>
                <a:sym typeface="Playfair Display"/>
              </a:rPr>
              <a:t>podieľanie</a:t>
            </a:r>
            <a:r>
              <a:rPr lang="en-GB" sz="32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200" dirty="0" err="1">
                <a:latin typeface="Playfair Display"/>
                <a:ea typeface="Playfair Display"/>
                <a:cs typeface="Playfair Display"/>
                <a:sym typeface="Playfair Display"/>
              </a:rPr>
              <a:t>sa</a:t>
            </a:r>
            <a:endParaRPr sz="32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layfair Display"/>
              <a:buChar char="●"/>
            </a:pPr>
            <a:r>
              <a:rPr lang="en-GB" sz="3200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200" dirty="0" err="1">
                <a:latin typeface="Playfair Display"/>
                <a:ea typeface="Playfair Display"/>
                <a:cs typeface="Playfair Display"/>
                <a:sym typeface="Playfair Display"/>
              </a:rPr>
              <a:t>Chodby</a:t>
            </a:r>
            <a:r>
              <a:rPr lang="en-GB" sz="3200" dirty="0">
                <a:latin typeface="Playfair Display"/>
                <a:ea typeface="Playfair Display"/>
                <a:cs typeface="Playfair Display"/>
                <a:sym typeface="Playfair Display"/>
              </a:rPr>
              <a:t> a </a:t>
            </a:r>
            <a:r>
              <a:rPr lang="en-GB" sz="3200" dirty="0" err="1">
                <a:latin typeface="Playfair Display"/>
                <a:ea typeface="Playfair Display"/>
                <a:cs typeface="Playfair Display"/>
                <a:sym typeface="Playfair Display"/>
              </a:rPr>
              <a:t>triedy</a:t>
            </a:r>
            <a:endParaRPr sz="32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layfair Display"/>
              <a:buChar char="●"/>
            </a:pPr>
            <a:r>
              <a:rPr lang="en-GB" sz="3200" dirty="0" err="1">
                <a:latin typeface="Playfair Display"/>
                <a:ea typeface="Playfair Display"/>
                <a:cs typeface="Playfair Display"/>
                <a:sym typeface="Playfair Display"/>
              </a:rPr>
              <a:t>Plasty</a:t>
            </a:r>
            <a:r>
              <a:rPr lang="en-GB" sz="3200" dirty="0">
                <a:latin typeface="Playfair Display"/>
                <a:ea typeface="Playfair Display"/>
                <a:cs typeface="Playfair Display"/>
                <a:sym typeface="Playfair Display"/>
              </a:rPr>
              <a:t>, papier, </a:t>
            </a:r>
            <a:r>
              <a:rPr lang="en-GB" sz="3200" dirty="0" err="1">
                <a:latin typeface="Playfair Display"/>
                <a:ea typeface="Playfair Display"/>
                <a:cs typeface="Playfair Display"/>
                <a:sym typeface="Playfair Display"/>
              </a:rPr>
              <a:t>sklo</a:t>
            </a:r>
            <a:endParaRPr sz="32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131" lvl="0" indent="-266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endParaRPr dirty="0"/>
          </a:p>
          <a:p>
            <a:pPr marL="457131" lvl="0" indent="-2666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</a:pPr>
            <a:endParaRPr dirty="0"/>
          </a:p>
        </p:txBody>
      </p:sp>
      <p:sp>
        <p:nvSpPr>
          <p:cNvPr id="350" name="Google Shape;350;p7"/>
          <p:cNvSpPr txBox="1">
            <a:spLocks noGrp="1"/>
          </p:cNvSpPr>
          <p:nvPr>
            <p:ph type="body" idx="3"/>
          </p:nvPr>
        </p:nvSpPr>
        <p:spPr>
          <a:xfrm>
            <a:off x="1259553" y="1168400"/>
            <a:ext cx="91509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Arial"/>
              <a:buNone/>
            </a:pPr>
            <a:r>
              <a:rPr lang="en-GB" sz="7000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Separačné koše</a:t>
            </a:r>
            <a:endParaRPr/>
          </a:p>
        </p:txBody>
      </p:sp>
      <p:pic>
        <p:nvPicPr>
          <p:cNvPr id="351" name="Google Shape;35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21225" y="210999"/>
            <a:ext cx="1048600" cy="128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3725" y="851810"/>
            <a:ext cx="11460876" cy="1146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54725" y="11715525"/>
            <a:ext cx="1021775" cy="11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35176" y="11578675"/>
            <a:ext cx="1958851" cy="13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e">
  <a:themeElements>
    <a:clrScheme name="">
      <a:dk1>
        <a:srgbClr val="000000"/>
      </a:dk1>
      <a:lt1>
        <a:srgbClr val="FFFFFF"/>
      </a:lt1>
      <a:dk2>
        <a:srgbClr val="1E1E1C"/>
      </a:dk2>
      <a:lt2>
        <a:srgbClr val="0F3C74"/>
      </a:lt2>
      <a:accent1>
        <a:srgbClr val="0F3C74"/>
      </a:accent1>
      <a:accent2>
        <a:srgbClr val="D8222C"/>
      </a:accent2>
      <a:accent3>
        <a:srgbClr val="3EAF79"/>
      </a:accent3>
      <a:accent4>
        <a:srgbClr val="FFC000"/>
      </a:accent4>
      <a:accent5>
        <a:srgbClr val="0F3C74"/>
      </a:accent5>
      <a:accent6>
        <a:srgbClr val="3EAF79"/>
      </a:accent6>
      <a:hlink>
        <a:srgbClr val="0F3C74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287</Words>
  <Application>Microsoft Office PowerPoint</Application>
  <PresentationFormat>Vlastná</PresentationFormat>
  <Paragraphs>98</Paragraphs>
  <Slides>12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8" baseType="lpstr">
      <vt:lpstr>Calibri</vt:lpstr>
      <vt:lpstr>Playfair Display</vt:lpstr>
      <vt:lpstr>Arial</vt:lpstr>
      <vt:lpstr>Georgia</vt:lpstr>
      <vt:lpstr>Playfair Display Regular</vt:lpstr>
      <vt:lpstr>Office-theme</vt:lpstr>
      <vt:lpstr>  Zelená Tilgnerka Zvyšovanie povedomia o zmierňovaní a prispôsobovaní sa zmene klímy vo výchovno-vzdelávacom procese na škole.</vt:lpstr>
      <vt:lpstr>Spoločným úsilím k zelenej, konkurencieschopnej a inkluzívnej Európe.</vt:lpstr>
      <vt:lpstr>Prezentácia programu PowerPoint</vt:lpstr>
      <vt:lpstr>Prezentácia programu PowerPoint</vt:lpstr>
      <vt:lpstr>Cieľ projektu</vt:lpstr>
      <vt:lpstr>Mäkké opatrenia</vt:lpstr>
      <vt:lpstr>FONTÁNA</vt:lpstr>
      <vt:lpstr>ZAZELEŇOVANIE</vt:lpstr>
      <vt:lpstr>Prezentácia programu PowerPoint</vt:lpstr>
      <vt:lpstr>Separovanie</vt:lpstr>
      <vt:lpstr>Prezentácia programu PowerPoint</vt:lpstr>
      <vt:lpstr>Ďakujeme za pozornosť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Zelená Tilgnerka Zvyšovanie povedomia o zmierňovaní a prispôsobovaní sa zmene klímy vo výchovno-vzdelávacom procese na škole.</dc:title>
  <dc:creator>Microsoft Office-bruker</dc:creator>
  <cp:lastModifiedBy>Škola</cp:lastModifiedBy>
  <cp:revision>7</cp:revision>
  <dcterms:created xsi:type="dcterms:W3CDTF">2017-09-27T10:52:39Z</dcterms:created>
  <dcterms:modified xsi:type="dcterms:W3CDTF">2021-05-13T07:22:59Z</dcterms:modified>
</cp:coreProperties>
</file>